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  <p:sldMasterId id="2147483706" r:id="rId5"/>
    <p:sldMasterId id="2147483721" r:id="rId6"/>
  </p:sldMasterIdLst>
  <p:notesMasterIdLst>
    <p:notesMasterId r:id="rId40"/>
  </p:notesMasterIdLst>
  <p:handoutMasterIdLst>
    <p:handoutMasterId r:id="rId41"/>
  </p:handoutMasterIdLst>
  <p:sldIdLst>
    <p:sldId id="278" r:id="rId7"/>
    <p:sldId id="317" r:id="rId8"/>
    <p:sldId id="334" r:id="rId9"/>
    <p:sldId id="283" r:id="rId10"/>
    <p:sldId id="309" r:id="rId11"/>
    <p:sldId id="333" r:id="rId12"/>
    <p:sldId id="335" r:id="rId13"/>
    <p:sldId id="336" r:id="rId14"/>
    <p:sldId id="340" r:id="rId15"/>
    <p:sldId id="330" r:id="rId16"/>
    <p:sldId id="331" r:id="rId17"/>
    <p:sldId id="332" r:id="rId18"/>
    <p:sldId id="341" r:id="rId19"/>
    <p:sldId id="351" r:id="rId20"/>
    <p:sldId id="352" r:id="rId21"/>
    <p:sldId id="353" r:id="rId22"/>
    <p:sldId id="342" r:id="rId23"/>
    <p:sldId id="343" r:id="rId24"/>
    <p:sldId id="344" r:id="rId25"/>
    <p:sldId id="345" r:id="rId26"/>
    <p:sldId id="346" r:id="rId27"/>
    <p:sldId id="348" r:id="rId28"/>
    <p:sldId id="349" r:id="rId29"/>
    <p:sldId id="350" r:id="rId30"/>
    <p:sldId id="347" r:id="rId31"/>
    <p:sldId id="354" r:id="rId32"/>
    <p:sldId id="355" r:id="rId33"/>
    <p:sldId id="356" r:id="rId34"/>
    <p:sldId id="320" r:id="rId35"/>
    <p:sldId id="337" r:id="rId36"/>
    <p:sldId id="338" r:id="rId37"/>
    <p:sldId id="339" r:id="rId38"/>
    <p:sldId id="277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2">
          <p15:clr>
            <a:srgbClr val="A4A3A4"/>
          </p15:clr>
        </p15:guide>
        <p15:guide id="2" orient="horz" pos="2357">
          <p15:clr>
            <a:srgbClr val="A4A3A4"/>
          </p15:clr>
        </p15:guide>
        <p15:guide id="3" orient="horz" pos="430">
          <p15:clr>
            <a:srgbClr val="A4A3A4"/>
          </p15:clr>
        </p15:guide>
        <p15:guide id="4" orient="horz" pos="4151">
          <p15:clr>
            <a:srgbClr val="A4A3A4"/>
          </p15:clr>
        </p15:guide>
        <p15:guide id="5" orient="horz" pos="3643">
          <p15:clr>
            <a:srgbClr val="A4A3A4"/>
          </p15:clr>
        </p15:guide>
        <p15:guide id="6" orient="horz" pos="2464">
          <p15:clr>
            <a:srgbClr val="A4A3A4"/>
          </p15:clr>
        </p15:guide>
        <p15:guide id="7" pos="5470">
          <p15:clr>
            <a:srgbClr val="A4A3A4"/>
          </p15:clr>
        </p15:guide>
        <p15:guide id="8" pos="1300">
          <p15:clr>
            <a:srgbClr val="A4A3A4"/>
          </p15:clr>
        </p15:guide>
        <p15:guide id="9" pos="2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revor Cooper" initials="T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1C5"/>
    <a:srgbClr val="ED1C2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65036" autoAdjust="0"/>
  </p:normalViewPr>
  <p:slideViewPr>
    <p:cSldViewPr snapToGrid="0">
      <p:cViewPr varScale="1">
        <p:scale>
          <a:sx n="46" d="100"/>
          <a:sy n="46" d="100"/>
        </p:scale>
        <p:origin x="-1128" y="-108"/>
      </p:cViewPr>
      <p:guideLst>
        <p:guide orient="horz" pos="2162"/>
        <p:guide orient="horz" pos="2357"/>
        <p:guide orient="horz" pos="430"/>
        <p:guide orient="horz" pos="4151"/>
        <p:guide orient="horz" pos="3643"/>
        <p:guide orient="horz" pos="2464"/>
        <p:guide pos="5470"/>
        <p:guide pos="1300"/>
        <p:guide pos="287"/>
      </p:guideLst>
    </p:cSldViewPr>
  </p:slideViewPr>
  <p:outlineViewPr>
    <p:cViewPr>
      <p:scale>
        <a:sx n="33" d="100"/>
        <a:sy n="33" d="100"/>
      </p:scale>
      <p:origin x="48" y="73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/>
              <a:pPr/>
              <a:t>5/22/2015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Intel Confidential test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C5FE-6F0D-D34A-8EE6-C95B4F5F4DC8}" type="datetimeFigureOut">
              <a:rPr lang="en-US" smtClean="0"/>
              <a:pPr/>
              <a:t>5/22/2015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Intel Confidential test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5E983-2CA8-40E4-92C8-3AB66B0F39C8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05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Intel Confidential test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8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Intel XDK </a:t>
            </a:r>
            <a:r>
              <a:rPr lang="en-GB" dirty="0" err="1" smtClean="0"/>
              <a:t>IoT</a:t>
            </a:r>
            <a:r>
              <a:rPr lang="en-GB" dirty="0" smtClean="0"/>
              <a:t> Edition simplifies </a:t>
            </a:r>
            <a:r>
              <a:rPr lang="en-GB" dirty="0" err="1" smtClean="0"/>
              <a:t>IoT</a:t>
            </a:r>
            <a:r>
              <a:rPr lang="en-GB" dirty="0" smtClean="0"/>
              <a:t> app development from design, test, to deployment on Intel Edison and Intel Galileo boards, and enables accompanying companion apps to interact with </a:t>
            </a:r>
            <a:r>
              <a:rPr lang="en-GB" dirty="0" err="1" smtClean="0"/>
              <a:t>IoT</a:t>
            </a:r>
            <a:r>
              <a:rPr lang="en-GB" dirty="0" smtClean="0"/>
              <a:t> devices in new ways. With Intel XDK </a:t>
            </a:r>
            <a:r>
              <a:rPr lang="en-GB" dirty="0" err="1" smtClean="0"/>
              <a:t>IoT</a:t>
            </a:r>
            <a:r>
              <a:rPr lang="en-GB" dirty="0" smtClean="0"/>
              <a:t> Edition’s advanced capabilities Makers get an integrated </a:t>
            </a:r>
            <a:r>
              <a:rPr lang="en-GB" dirty="0" err="1" smtClean="0"/>
              <a:t>IoT</a:t>
            </a:r>
            <a:r>
              <a:rPr lang="en-GB" dirty="0" smtClean="0"/>
              <a:t> development approach to:  Create, run, and debug </a:t>
            </a:r>
            <a:r>
              <a:rPr lang="en-GB" dirty="0" err="1" smtClean="0"/>
              <a:t>IoT</a:t>
            </a:r>
            <a:r>
              <a:rPr lang="en-GB" dirty="0" smtClean="0"/>
              <a:t> applications using Node.js* on Intel Edison and Intel Galileo Boards  Design HTML5 companion apps to interact with </a:t>
            </a:r>
            <a:r>
              <a:rPr lang="en-GB" dirty="0" err="1" smtClean="0"/>
              <a:t>IoT</a:t>
            </a:r>
            <a:r>
              <a:rPr lang="en-GB" dirty="0" smtClean="0"/>
              <a:t> devices from phones, tablets, PCs, or through cloud services This dual capability helps Makers speed time to a complete solution to reach millions of devices in new markets, from home automation, connected devices, transportation, to smart appliances, and more. </a:t>
            </a:r>
          </a:p>
          <a:p>
            <a:endParaRPr lang="en-GB" dirty="0" smtClean="0"/>
          </a:p>
          <a:p>
            <a:r>
              <a:rPr lang="en-GB" dirty="0" smtClean="0"/>
              <a:t>Integrated create, debug, and run tools for JavaScript* on-board application development • Enables easy on-board app development and deployment for many </a:t>
            </a:r>
            <a:r>
              <a:rPr lang="en-GB" dirty="0" err="1" smtClean="0"/>
              <a:t>IoT</a:t>
            </a:r>
            <a:r>
              <a:rPr lang="en-GB" dirty="0" smtClean="0"/>
              <a:t> devices • Utilizes Node.js* to define </a:t>
            </a:r>
            <a:r>
              <a:rPr lang="en-GB" dirty="0" err="1" smtClean="0"/>
              <a:t>behavior</a:t>
            </a:r>
            <a:r>
              <a:rPr lang="en-GB" dirty="0" smtClean="0"/>
              <a:t> of </a:t>
            </a:r>
            <a:r>
              <a:rPr lang="en-GB" dirty="0" err="1" smtClean="0"/>
              <a:t>IoT</a:t>
            </a:r>
            <a:r>
              <a:rPr lang="en-GB" dirty="0" smtClean="0"/>
              <a:t> device • Deploy, run, debug on </a:t>
            </a:r>
            <a:r>
              <a:rPr lang="en-GB" dirty="0" err="1" smtClean="0"/>
              <a:t>IoT</a:t>
            </a:r>
            <a:r>
              <a:rPr lang="en-GB" dirty="0" smtClean="0"/>
              <a:t> device with Node.js* • Quick start samples and templates for </a:t>
            </a:r>
            <a:r>
              <a:rPr lang="en-GB" dirty="0" err="1" smtClean="0"/>
              <a:t>IoT</a:t>
            </a:r>
            <a:r>
              <a:rPr lang="en-GB" dirty="0" smtClean="0"/>
              <a:t> • Integration with cloud, web services, and sensors through JavaScript* APIs • Secured SSH tunnel daemon support with user password or key-based authentication • SSH and Serial terminal connection support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Intel Confidential test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96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Node-RED is a tool for wiring together hardware devices, APIs and online services in new and interesting ways.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Node-RED provides a browser-based flow editor that makes it easy to wire together flows using the wide range nodes in the palette. Flows can be then deployed to the runtime in a single-click.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functions can be created within the editor using the a rich text editor.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built-in library allows you to save useful functions, templates or flows for re-use.</a:t>
            </a:r>
          </a:p>
          <a:p>
            <a:endParaRPr lang="en-GB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light-weight runtime is built on Node.js, taking full advantage of its event-driven, non-blocking model. This makes it ideal to run at the edge of the network on low-cost hardware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Intel Confidential test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Wyliodrin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service that allows you to visually create applications for your board and control it directly from the browser.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Wyliodrin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you can create applications for your board without having to: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your board to a monitor, keyboard and mouse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SSH to connect to it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a programming language (C, Java or Python) in detail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for drivers of sensors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 smtClean="0"/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Programming allows you to create applications without having to write the code yourself. You just drag and drop your desired pre-defined application components (blocks) to create the application you want.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Intel Confidential test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9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/>
          <a:stretch/>
        </p:blipFill>
        <p:spPr>
          <a:xfrm>
            <a:off x="0" y="-56900"/>
            <a:ext cx="9144000" cy="69148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87792" y="6483084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>
                <a:solidFill>
                  <a:srgbClr val="939598"/>
                </a:solidFill>
              </a:rPr>
              <a:pPr/>
              <a:t>‹#›</a:t>
            </a:fld>
            <a:endParaRPr dirty="0">
              <a:solidFill>
                <a:srgbClr val="93959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/>
          <a:srcRect l="3409" t="27273" r="4545" b="9091"/>
          <a:stretch/>
        </p:blipFill>
        <p:spPr>
          <a:xfrm>
            <a:off x="304800" y="5620540"/>
            <a:ext cx="3404419" cy="44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/>
          <a:srcRect l="2454" t="12699" r="4295" b="11111"/>
          <a:stretch/>
        </p:blipFill>
        <p:spPr>
          <a:xfrm>
            <a:off x="304800" y="4495800"/>
            <a:ext cx="2895600" cy="9144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12064"/>
            <a:ext cx="8229600" cy="8869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4631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13823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ue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020" y="569637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solidFill>
                  <a:schemeClr val="bg1"/>
                </a:solidFill>
                <a:latin typeface="Intel Clear Light" panose="020B0404020203020204" pitchFamily="34" charset="0"/>
                <a:cs typeface="Intel Clear Light" panose="020B0404020203020204" pitchFamily="34" charset="0"/>
              </a:defRPr>
            </a:lvl1pPr>
          </a:lstStyle>
          <a:p>
            <a:r>
              <a:rPr lang="en-US" dirty="0" smtClean="0"/>
              <a:t>36pt Light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1020" y="2111953"/>
            <a:ext cx="77724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Intel Clear" panose="020B0604020203020204" pitchFamily="34" charset="0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Regular Subhead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2142632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Content + Lon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4701442" y="-1"/>
            <a:ext cx="4442557" cy="6610350"/>
          </a:xfrm>
          <a:custGeom>
            <a:avLst/>
            <a:gdLst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0 w 4438650"/>
              <a:gd name="connsiteY3" fmla="*/ 6858000 h 6858000"/>
              <a:gd name="connsiteX4" fmla="*/ 0 w 4438650"/>
              <a:gd name="connsiteY4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128107 w 4442557"/>
              <a:gd name="connsiteY3" fmla="*/ 6610350 h 6610350"/>
              <a:gd name="connsiteX4" fmla="*/ 0 w 4442557"/>
              <a:gd name="connsiteY4" fmla="*/ 6600093 h 6610350"/>
              <a:gd name="connsiteX5" fmla="*/ 3907 w 4442557"/>
              <a:gd name="connsiteY5" fmla="*/ 0 h 6610350"/>
              <a:gd name="connsiteX0" fmla="*/ 3907 w 4442557"/>
              <a:gd name="connsiteY0" fmla="*/ 0 h 6889688"/>
              <a:gd name="connsiteX1" fmla="*/ 4442557 w 4442557"/>
              <a:gd name="connsiteY1" fmla="*/ 0 h 6889688"/>
              <a:gd name="connsiteX2" fmla="*/ 4433032 w 4442557"/>
              <a:gd name="connsiteY2" fmla="*/ 6305550 h 6889688"/>
              <a:gd name="connsiteX3" fmla="*/ 3128107 w 4442557"/>
              <a:gd name="connsiteY3" fmla="*/ 6610350 h 6889688"/>
              <a:gd name="connsiteX4" fmla="*/ 0 w 4442557"/>
              <a:gd name="connsiteY4" fmla="*/ 6600093 h 6889688"/>
              <a:gd name="connsiteX5" fmla="*/ 3907 w 4442557"/>
              <a:gd name="connsiteY5" fmla="*/ 0 h 6889688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786883"/>
              <a:gd name="connsiteX1" fmla="*/ 4442557 w 4442557"/>
              <a:gd name="connsiteY1" fmla="*/ 0 h 6786883"/>
              <a:gd name="connsiteX2" fmla="*/ 4433032 w 4442557"/>
              <a:gd name="connsiteY2" fmla="*/ 6305550 h 6786883"/>
              <a:gd name="connsiteX3" fmla="*/ 3653204 w 4442557"/>
              <a:gd name="connsiteY3" fmla="*/ 6295293 h 6786883"/>
              <a:gd name="connsiteX4" fmla="*/ 3128107 w 4442557"/>
              <a:gd name="connsiteY4" fmla="*/ 6610350 h 6786883"/>
              <a:gd name="connsiteX5" fmla="*/ 0 w 4442557"/>
              <a:gd name="connsiteY5" fmla="*/ 6600093 h 6786883"/>
              <a:gd name="connsiteX6" fmla="*/ 3907 w 4442557"/>
              <a:gd name="connsiteY6" fmla="*/ 0 h 6786883"/>
              <a:gd name="connsiteX0" fmla="*/ 3907 w 4442557"/>
              <a:gd name="connsiteY0" fmla="*/ 0 h 6758245"/>
              <a:gd name="connsiteX1" fmla="*/ 4442557 w 4442557"/>
              <a:gd name="connsiteY1" fmla="*/ 0 h 6758245"/>
              <a:gd name="connsiteX2" fmla="*/ 4433032 w 4442557"/>
              <a:gd name="connsiteY2" fmla="*/ 6305550 h 6758245"/>
              <a:gd name="connsiteX3" fmla="*/ 3653204 w 4442557"/>
              <a:gd name="connsiteY3" fmla="*/ 6295293 h 6758245"/>
              <a:gd name="connsiteX4" fmla="*/ 3128107 w 4442557"/>
              <a:gd name="connsiteY4" fmla="*/ 6610350 h 6758245"/>
              <a:gd name="connsiteX5" fmla="*/ 0 w 4442557"/>
              <a:gd name="connsiteY5" fmla="*/ 6600093 h 6758245"/>
              <a:gd name="connsiteX6" fmla="*/ 3907 w 4442557"/>
              <a:gd name="connsiteY6" fmla="*/ 0 h 6758245"/>
              <a:gd name="connsiteX0" fmla="*/ 3907 w 4442557"/>
              <a:gd name="connsiteY0" fmla="*/ 0 h 6610838"/>
              <a:gd name="connsiteX1" fmla="*/ 4442557 w 4442557"/>
              <a:gd name="connsiteY1" fmla="*/ 0 h 6610838"/>
              <a:gd name="connsiteX2" fmla="*/ 4433032 w 4442557"/>
              <a:gd name="connsiteY2" fmla="*/ 6305550 h 6610838"/>
              <a:gd name="connsiteX3" fmla="*/ 3653204 w 4442557"/>
              <a:gd name="connsiteY3" fmla="*/ 6295293 h 6610838"/>
              <a:gd name="connsiteX4" fmla="*/ 3128107 w 4442557"/>
              <a:gd name="connsiteY4" fmla="*/ 6610350 h 6610838"/>
              <a:gd name="connsiteX5" fmla="*/ 0 w 4442557"/>
              <a:gd name="connsiteY5" fmla="*/ 6600093 h 6610838"/>
              <a:gd name="connsiteX6" fmla="*/ 3907 w 4442557"/>
              <a:gd name="connsiteY6" fmla="*/ 0 h 6610838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295293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295293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304818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2557" h="6610350">
                <a:moveTo>
                  <a:pt x="3907" y="0"/>
                </a:moveTo>
                <a:lnTo>
                  <a:pt x="4442557" y="0"/>
                </a:lnTo>
                <a:lnTo>
                  <a:pt x="4433032" y="6305550"/>
                </a:lnTo>
                <a:lnTo>
                  <a:pt x="3653204" y="6304818"/>
                </a:lnTo>
                <a:lnTo>
                  <a:pt x="3128107" y="6610350"/>
                </a:lnTo>
                <a:lnTo>
                  <a:pt x="0" y="6600093"/>
                </a:lnTo>
                <a:cubicBezTo>
                  <a:pt x="1302" y="4400062"/>
                  <a:pt x="2605" y="2200031"/>
                  <a:pt x="3907" y="0"/>
                </a:cubicBez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005840"/>
            <a:ext cx="4032621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24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per 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" y="3390901"/>
            <a:ext cx="9144000" cy="3216906"/>
          </a:xfrm>
          <a:custGeom>
            <a:avLst/>
            <a:gdLst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44000 w 9144000"/>
              <a:gd name="connsiteY2" fmla="*/ 3200400 h 3200400"/>
              <a:gd name="connsiteX3" fmla="*/ 0 w 9144000"/>
              <a:gd name="connsiteY3" fmla="*/ 3200400 h 3200400"/>
              <a:gd name="connsiteX4" fmla="*/ 0 w 9144000"/>
              <a:gd name="connsiteY4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0 w 9144000"/>
              <a:gd name="connsiteY3" fmla="*/ 3200400 h 3200400"/>
              <a:gd name="connsiteX4" fmla="*/ 0 w 9144000"/>
              <a:gd name="connsiteY4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0 w 9144000"/>
              <a:gd name="connsiteY4" fmla="*/ 3200400 h 3200400"/>
              <a:gd name="connsiteX5" fmla="*/ 0 w 9144000"/>
              <a:gd name="connsiteY5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1050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1050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2955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2955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8200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0400 h 3209925"/>
              <a:gd name="connsiteX6" fmla="*/ 0 w 9144000"/>
              <a:gd name="connsiteY6" fmla="*/ 0 h 3209925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6295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0400 h 3209925"/>
              <a:gd name="connsiteX6" fmla="*/ 0 w 9144000"/>
              <a:gd name="connsiteY6" fmla="*/ 0 h 3209925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6295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7380 h 3209925"/>
              <a:gd name="connsiteX6" fmla="*/ 0 w 9144000"/>
              <a:gd name="connsiteY6" fmla="*/ 0 h 3209925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62950 w 9144000"/>
              <a:gd name="connsiteY3" fmla="*/ 291465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62950 w 9144000"/>
              <a:gd name="connsiteY3" fmla="*/ 291465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42009 w 9144000"/>
              <a:gd name="connsiteY3" fmla="*/ 292163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42009 w 9144000"/>
              <a:gd name="connsiteY3" fmla="*/ 2921630 h 3216906"/>
              <a:gd name="connsiteX4" fmla="*/ 7829550 w 9144000"/>
              <a:gd name="connsiteY4" fmla="*/ 3216906 h 3216906"/>
              <a:gd name="connsiteX5" fmla="*/ 0 w 9144000"/>
              <a:gd name="connsiteY5" fmla="*/ 3214360 h 3216906"/>
              <a:gd name="connsiteX6" fmla="*/ 0 w 914400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1455 w 9150980"/>
              <a:gd name="connsiteY2" fmla="*/ 2914650 h 3216906"/>
              <a:gd name="connsiteX3" fmla="*/ 8348989 w 9150980"/>
              <a:gd name="connsiteY3" fmla="*/ 2921630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48989 w 9150980"/>
              <a:gd name="connsiteY3" fmla="*/ 2921630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3911 w 9147911"/>
              <a:gd name="connsiteY0" fmla="*/ 0 h 3216906"/>
              <a:gd name="connsiteX1" fmla="*/ 9147911 w 9147911"/>
              <a:gd name="connsiteY1" fmla="*/ 0 h 3216906"/>
              <a:gd name="connsiteX2" fmla="*/ 9144523 w 9147911"/>
              <a:gd name="connsiteY2" fmla="*/ 2914650 h 3216906"/>
              <a:gd name="connsiteX3" fmla="*/ 8355126 w 9147911"/>
              <a:gd name="connsiteY3" fmla="*/ 2915493 h 3216906"/>
              <a:gd name="connsiteX4" fmla="*/ 7833461 w 9147911"/>
              <a:gd name="connsiteY4" fmla="*/ 3216906 h 3216906"/>
              <a:gd name="connsiteX5" fmla="*/ 0 w 9147911"/>
              <a:gd name="connsiteY5" fmla="*/ 3214360 h 3216906"/>
              <a:gd name="connsiteX6" fmla="*/ 3911 w 9147911"/>
              <a:gd name="connsiteY6" fmla="*/ 0 h 3216906"/>
              <a:gd name="connsiteX0" fmla="*/ 3911 w 9147911"/>
              <a:gd name="connsiteY0" fmla="*/ 0 h 3216906"/>
              <a:gd name="connsiteX1" fmla="*/ 9147911 w 9147911"/>
              <a:gd name="connsiteY1" fmla="*/ 0 h 3216906"/>
              <a:gd name="connsiteX2" fmla="*/ 9144523 w 9147911"/>
              <a:gd name="connsiteY2" fmla="*/ 2914650 h 3216906"/>
              <a:gd name="connsiteX3" fmla="*/ 8355126 w 9147911"/>
              <a:gd name="connsiteY3" fmla="*/ 2915493 h 3216906"/>
              <a:gd name="connsiteX4" fmla="*/ 7833461 w 9147911"/>
              <a:gd name="connsiteY4" fmla="*/ 3216906 h 3216906"/>
              <a:gd name="connsiteX5" fmla="*/ 0 w 9147911"/>
              <a:gd name="connsiteY5" fmla="*/ 3214360 h 3216906"/>
              <a:gd name="connsiteX6" fmla="*/ 3911 w 9147911"/>
              <a:gd name="connsiteY6" fmla="*/ 0 h 3216906"/>
              <a:gd name="connsiteX0" fmla="*/ 843 w 9144843"/>
              <a:gd name="connsiteY0" fmla="*/ 0 h 3216906"/>
              <a:gd name="connsiteX1" fmla="*/ 9144843 w 9144843"/>
              <a:gd name="connsiteY1" fmla="*/ 0 h 3216906"/>
              <a:gd name="connsiteX2" fmla="*/ 9141455 w 9144843"/>
              <a:gd name="connsiteY2" fmla="*/ 2914650 h 3216906"/>
              <a:gd name="connsiteX3" fmla="*/ 8352058 w 9144843"/>
              <a:gd name="connsiteY3" fmla="*/ 2915493 h 3216906"/>
              <a:gd name="connsiteX4" fmla="*/ 7830393 w 9144843"/>
              <a:gd name="connsiteY4" fmla="*/ 3216906 h 3216906"/>
              <a:gd name="connsiteX5" fmla="*/ 0 w 9144843"/>
              <a:gd name="connsiteY5" fmla="*/ 3214360 h 3216906"/>
              <a:gd name="connsiteX6" fmla="*/ 843 w 9144843"/>
              <a:gd name="connsiteY6" fmla="*/ 0 h 3216906"/>
              <a:gd name="connsiteX0" fmla="*/ 226 w 9144226"/>
              <a:gd name="connsiteY0" fmla="*/ 0 h 3216906"/>
              <a:gd name="connsiteX1" fmla="*/ 9144226 w 9144226"/>
              <a:gd name="connsiteY1" fmla="*/ 0 h 3216906"/>
              <a:gd name="connsiteX2" fmla="*/ 9140838 w 9144226"/>
              <a:gd name="connsiteY2" fmla="*/ 2914650 h 3216906"/>
              <a:gd name="connsiteX3" fmla="*/ 8351441 w 9144226"/>
              <a:gd name="connsiteY3" fmla="*/ 2915493 h 3216906"/>
              <a:gd name="connsiteX4" fmla="*/ 7829776 w 9144226"/>
              <a:gd name="connsiteY4" fmla="*/ 3216906 h 3216906"/>
              <a:gd name="connsiteX5" fmla="*/ 2452 w 9144226"/>
              <a:gd name="connsiteY5" fmla="*/ 3214360 h 3216906"/>
              <a:gd name="connsiteX6" fmla="*/ 226 w 9144226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48"/>
              <a:gd name="connsiteY0" fmla="*/ 0 h 3216906"/>
              <a:gd name="connsiteX1" fmla="*/ 9144000 w 9144048"/>
              <a:gd name="connsiteY1" fmla="*/ 0 h 3216906"/>
              <a:gd name="connsiteX2" fmla="*/ 9143681 w 9144048"/>
              <a:gd name="connsiteY2" fmla="*/ 2914650 h 3216906"/>
              <a:gd name="connsiteX3" fmla="*/ 8351215 w 9144048"/>
              <a:gd name="connsiteY3" fmla="*/ 2915493 h 3216906"/>
              <a:gd name="connsiteX4" fmla="*/ 7829550 w 9144048"/>
              <a:gd name="connsiteY4" fmla="*/ 3216906 h 3216906"/>
              <a:gd name="connsiteX5" fmla="*/ 2226 w 9144048"/>
              <a:gd name="connsiteY5" fmla="*/ 3214360 h 3216906"/>
              <a:gd name="connsiteX6" fmla="*/ 0 w 9144048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3681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3216906">
                <a:moveTo>
                  <a:pt x="0" y="0"/>
                </a:moveTo>
                <a:lnTo>
                  <a:pt x="9144000" y="0"/>
                </a:lnTo>
                <a:cubicBezTo>
                  <a:pt x="9143894" y="971550"/>
                  <a:pt x="9143787" y="1943100"/>
                  <a:pt x="9143681" y="2914650"/>
                </a:cubicBezTo>
                <a:lnTo>
                  <a:pt x="8351215" y="2915493"/>
                </a:lnTo>
                <a:lnTo>
                  <a:pt x="7829550" y="3216906"/>
                </a:lnTo>
                <a:lnTo>
                  <a:pt x="2226" y="321436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algn="l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005840"/>
            <a:ext cx="4032621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967" y="1005840"/>
            <a:ext cx="3946833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14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e and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baseline="0" smtClean="0"/>
            </a:lvl1pPr>
          </a:lstStyle>
          <a:p>
            <a:r>
              <a:rPr lang="en-US" dirty="0" smtClean="0"/>
              <a:t>36pt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 anchorCtr="0"/>
          <a:lstStyle>
            <a:lvl1pPr marL="173038" indent="-173038">
              <a:defRPr sz="5000" baseline="0">
                <a:solidFill>
                  <a:schemeClr val="accent2"/>
                </a:solidFill>
                <a:latin typeface="Intel Clear Light" panose="020B0404020203020204" pitchFamily="34" charset="0"/>
                <a:cs typeface="Neo Sans Intel Light"/>
              </a:defRPr>
            </a:lvl1pPr>
            <a:lvl2pPr marL="400050" indent="-225425">
              <a:buFont typeface="Lucida Grande"/>
              <a:buChar char="−"/>
              <a:defRPr sz="1600">
                <a:latin typeface="Intel Clear" panose="020B0604020203020204" pitchFamily="34" charset="0"/>
                <a:cs typeface="Neo Sans Intel Medium"/>
              </a:defRPr>
            </a:lvl2pPr>
            <a:lvl3pPr marL="685800" indent="-228600">
              <a:defRPr sz="1200">
                <a:latin typeface="Intel Clear" panose="020B0604020203020204" pitchFamily="34" charset="0"/>
              </a:defRPr>
            </a:lvl3pPr>
            <a:lvl4pPr>
              <a:defRPr sz="1100">
                <a:latin typeface="Intel Clear" panose="020B0604020203020204" pitchFamily="34" charset="0"/>
              </a:defRPr>
            </a:lvl4pPr>
            <a:lvl5pPr>
              <a:defRPr sz="1050">
                <a:latin typeface="Intel Clear" panose="020B0604020203020204" pitchFamily="34" charset="0"/>
              </a:defRPr>
            </a:lvl5pPr>
          </a:lstStyle>
          <a:p>
            <a:pPr lvl="0"/>
            <a:r>
              <a:rPr lang="en-US" dirty="0" smtClean="0"/>
              <a:t>50pt Light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2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_lookins_hrz_rgb_wht_24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42"/>
          <a:stretch/>
        </p:blipFill>
        <p:spPr>
          <a:xfrm>
            <a:off x="3331366" y="2606019"/>
            <a:ext cx="2606040" cy="164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5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840"/>
            <a:ext cx="8229600" cy="5021262"/>
          </a:xfrm>
        </p:spPr>
        <p:txBody>
          <a:bodyPr/>
          <a:lstStyle>
            <a:lvl1pPr>
              <a:defRPr sz="2000"/>
            </a:lvl1pPr>
            <a:lvl2pPr marL="225425" indent="-225425">
              <a:spcBef>
                <a:spcPts val="800"/>
              </a:spcBef>
              <a:buFont typeface="Arial" panose="020B0604020202020204" pitchFamily="34" charset="0"/>
              <a:buChar char="•"/>
              <a:defRPr sz="1800"/>
            </a:lvl2pPr>
            <a:lvl3pPr marL="571500" indent="-2286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3pPr>
            <a:lvl4pPr marL="914400" indent="-23177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4pPr>
            <a:lvl5pPr marL="1255713" indent="-230188">
              <a:spcBef>
                <a:spcPts val="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18pt Regular Big Bullet One</a:t>
            </a:r>
          </a:p>
          <a:p>
            <a:pPr lvl="2"/>
            <a:r>
              <a:rPr lang="en-US" dirty="0" smtClean="0"/>
              <a:t>Sub-bullet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85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57199" y="1003931"/>
            <a:ext cx="393192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4754880" y="1003931"/>
            <a:ext cx="393192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74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9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362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840"/>
            <a:ext cx="8229600" cy="5021262"/>
          </a:xfrm>
        </p:spPr>
        <p:txBody>
          <a:bodyPr/>
          <a:lstStyle>
            <a:lvl1pPr>
              <a:defRPr sz="2000"/>
            </a:lvl1pPr>
            <a:lvl2pPr marL="225425" indent="-225425">
              <a:spcBef>
                <a:spcPts val="800"/>
              </a:spcBef>
              <a:buFont typeface="Arial" panose="020B0604020202020204" pitchFamily="34" charset="0"/>
              <a:buChar char="•"/>
              <a:defRPr sz="1800"/>
            </a:lvl2pPr>
            <a:lvl3pPr marL="571500" indent="-2286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3pPr>
            <a:lvl4pPr marL="914400" indent="-23177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4pPr>
            <a:lvl5pPr marL="1255713" indent="-230188">
              <a:spcBef>
                <a:spcPts val="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18pt Regular Big Bullet One</a:t>
            </a:r>
          </a:p>
          <a:p>
            <a:pPr lvl="2"/>
            <a:r>
              <a:rPr lang="en-US" dirty="0" smtClean="0"/>
              <a:t>Sub-bullet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2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1020" y="569637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  <a:latin typeface="Intel Clear Light" panose="020B04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36pt Light headline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1020" y="2111953"/>
            <a:ext cx="77724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 baseline="0">
                <a:solidFill>
                  <a:schemeClr val="tx2"/>
                </a:solidFill>
                <a:latin typeface="Intel Clear" panose="020B0604020203020204" pitchFamily="34" charset="0"/>
                <a:cs typeface="Neo Sans Intel Medium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Medium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38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+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455612" y="1005840"/>
            <a:ext cx="8231188" cy="47548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167402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+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455612" y="1005840"/>
            <a:ext cx="3931920" cy="49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idx="12"/>
          </p:nvPr>
        </p:nvSpPr>
        <p:spPr>
          <a:xfrm>
            <a:off x="4754880" y="1005840"/>
            <a:ext cx="3931920" cy="49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299221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1221240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3012458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ue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020" y="569637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solidFill>
                  <a:schemeClr val="bg1"/>
                </a:solidFill>
                <a:latin typeface="Intel Clear Light" panose="020B0404020203020204" pitchFamily="34" charset="0"/>
                <a:cs typeface="Intel Clear Light" panose="020B0404020203020204" pitchFamily="34" charset="0"/>
              </a:defRPr>
            </a:lvl1pPr>
          </a:lstStyle>
          <a:p>
            <a:r>
              <a:rPr lang="en-US" dirty="0" smtClean="0"/>
              <a:t>36pt Light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1020" y="2111953"/>
            <a:ext cx="77724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Intel Clear" panose="020B0604020203020204" pitchFamily="34" charset="0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Regular Subhead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203517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Content + Lon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4701442" y="-1"/>
            <a:ext cx="4442557" cy="6610350"/>
          </a:xfrm>
          <a:custGeom>
            <a:avLst/>
            <a:gdLst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0 w 4438650"/>
              <a:gd name="connsiteY3" fmla="*/ 6858000 h 6858000"/>
              <a:gd name="connsiteX4" fmla="*/ 0 w 4438650"/>
              <a:gd name="connsiteY4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128107 w 4442557"/>
              <a:gd name="connsiteY3" fmla="*/ 6610350 h 6610350"/>
              <a:gd name="connsiteX4" fmla="*/ 0 w 4442557"/>
              <a:gd name="connsiteY4" fmla="*/ 6600093 h 6610350"/>
              <a:gd name="connsiteX5" fmla="*/ 3907 w 4442557"/>
              <a:gd name="connsiteY5" fmla="*/ 0 h 6610350"/>
              <a:gd name="connsiteX0" fmla="*/ 3907 w 4442557"/>
              <a:gd name="connsiteY0" fmla="*/ 0 h 6889688"/>
              <a:gd name="connsiteX1" fmla="*/ 4442557 w 4442557"/>
              <a:gd name="connsiteY1" fmla="*/ 0 h 6889688"/>
              <a:gd name="connsiteX2" fmla="*/ 4433032 w 4442557"/>
              <a:gd name="connsiteY2" fmla="*/ 6305550 h 6889688"/>
              <a:gd name="connsiteX3" fmla="*/ 3128107 w 4442557"/>
              <a:gd name="connsiteY3" fmla="*/ 6610350 h 6889688"/>
              <a:gd name="connsiteX4" fmla="*/ 0 w 4442557"/>
              <a:gd name="connsiteY4" fmla="*/ 6600093 h 6889688"/>
              <a:gd name="connsiteX5" fmla="*/ 3907 w 4442557"/>
              <a:gd name="connsiteY5" fmla="*/ 0 h 6889688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786883"/>
              <a:gd name="connsiteX1" fmla="*/ 4442557 w 4442557"/>
              <a:gd name="connsiteY1" fmla="*/ 0 h 6786883"/>
              <a:gd name="connsiteX2" fmla="*/ 4433032 w 4442557"/>
              <a:gd name="connsiteY2" fmla="*/ 6305550 h 6786883"/>
              <a:gd name="connsiteX3" fmla="*/ 3653204 w 4442557"/>
              <a:gd name="connsiteY3" fmla="*/ 6295293 h 6786883"/>
              <a:gd name="connsiteX4" fmla="*/ 3128107 w 4442557"/>
              <a:gd name="connsiteY4" fmla="*/ 6610350 h 6786883"/>
              <a:gd name="connsiteX5" fmla="*/ 0 w 4442557"/>
              <a:gd name="connsiteY5" fmla="*/ 6600093 h 6786883"/>
              <a:gd name="connsiteX6" fmla="*/ 3907 w 4442557"/>
              <a:gd name="connsiteY6" fmla="*/ 0 h 6786883"/>
              <a:gd name="connsiteX0" fmla="*/ 3907 w 4442557"/>
              <a:gd name="connsiteY0" fmla="*/ 0 h 6758245"/>
              <a:gd name="connsiteX1" fmla="*/ 4442557 w 4442557"/>
              <a:gd name="connsiteY1" fmla="*/ 0 h 6758245"/>
              <a:gd name="connsiteX2" fmla="*/ 4433032 w 4442557"/>
              <a:gd name="connsiteY2" fmla="*/ 6305550 h 6758245"/>
              <a:gd name="connsiteX3" fmla="*/ 3653204 w 4442557"/>
              <a:gd name="connsiteY3" fmla="*/ 6295293 h 6758245"/>
              <a:gd name="connsiteX4" fmla="*/ 3128107 w 4442557"/>
              <a:gd name="connsiteY4" fmla="*/ 6610350 h 6758245"/>
              <a:gd name="connsiteX5" fmla="*/ 0 w 4442557"/>
              <a:gd name="connsiteY5" fmla="*/ 6600093 h 6758245"/>
              <a:gd name="connsiteX6" fmla="*/ 3907 w 4442557"/>
              <a:gd name="connsiteY6" fmla="*/ 0 h 6758245"/>
              <a:gd name="connsiteX0" fmla="*/ 3907 w 4442557"/>
              <a:gd name="connsiteY0" fmla="*/ 0 h 6610838"/>
              <a:gd name="connsiteX1" fmla="*/ 4442557 w 4442557"/>
              <a:gd name="connsiteY1" fmla="*/ 0 h 6610838"/>
              <a:gd name="connsiteX2" fmla="*/ 4433032 w 4442557"/>
              <a:gd name="connsiteY2" fmla="*/ 6305550 h 6610838"/>
              <a:gd name="connsiteX3" fmla="*/ 3653204 w 4442557"/>
              <a:gd name="connsiteY3" fmla="*/ 6295293 h 6610838"/>
              <a:gd name="connsiteX4" fmla="*/ 3128107 w 4442557"/>
              <a:gd name="connsiteY4" fmla="*/ 6610350 h 6610838"/>
              <a:gd name="connsiteX5" fmla="*/ 0 w 4442557"/>
              <a:gd name="connsiteY5" fmla="*/ 6600093 h 6610838"/>
              <a:gd name="connsiteX6" fmla="*/ 3907 w 4442557"/>
              <a:gd name="connsiteY6" fmla="*/ 0 h 6610838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295293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295293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304818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2557" h="6610350">
                <a:moveTo>
                  <a:pt x="3907" y="0"/>
                </a:moveTo>
                <a:lnTo>
                  <a:pt x="4442557" y="0"/>
                </a:lnTo>
                <a:lnTo>
                  <a:pt x="4433032" y="6305550"/>
                </a:lnTo>
                <a:lnTo>
                  <a:pt x="3653204" y="6304818"/>
                </a:lnTo>
                <a:lnTo>
                  <a:pt x="3128107" y="6610350"/>
                </a:lnTo>
                <a:lnTo>
                  <a:pt x="0" y="6600093"/>
                </a:lnTo>
                <a:cubicBezTo>
                  <a:pt x="1302" y="4400062"/>
                  <a:pt x="2605" y="2200031"/>
                  <a:pt x="3907" y="0"/>
                </a:cubicBez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005840"/>
            <a:ext cx="4032621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46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per 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" y="3390901"/>
            <a:ext cx="9144000" cy="3216906"/>
          </a:xfrm>
          <a:custGeom>
            <a:avLst/>
            <a:gdLst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44000 w 9144000"/>
              <a:gd name="connsiteY2" fmla="*/ 3200400 h 3200400"/>
              <a:gd name="connsiteX3" fmla="*/ 0 w 9144000"/>
              <a:gd name="connsiteY3" fmla="*/ 3200400 h 3200400"/>
              <a:gd name="connsiteX4" fmla="*/ 0 w 9144000"/>
              <a:gd name="connsiteY4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0 w 9144000"/>
              <a:gd name="connsiteY3" fmla="*/ 3200400 h 3200400"/>
              <a:gd name="connsiteX4" fmla="*/ 0 w 9144000"/>
              <a:gd name="connsiteY4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0 w 9144000"/>
              <a:gd name="connsiteY4" fmla="*/ 3200400 h 3200400"/>
              <a:gd name="connsiteX5" fmla="*/ 0 w 9144000"/>
              <a:gd name="connsiteY5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1050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1050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2955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2955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8200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0400 h 3209925"/>
              <a:gd name="connsiteX6" fmla="*/ 0 w 9144000"/>
              <a:gd name="connsiteY6" fmla="*/ 0 h 3209925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6295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0400 h 3209925"/>
              <a:gd name="connsiteX6" fmla="*/ 0 w 9144000"/>
              <a:gd name="connsiteY6" fmla="*/ 0 h 3209925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6295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7380 h 3209925"/>
              <a:gd name="connsiteX6" fmla="*/ 0 w 9144000"/>
              <a:gd name="connsiteY6" fmla="*/ 0 h 3209925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62950 w 9144000"/>
              <a:gd name="connsiteY3" fmla="*/ 291465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62950 w 9144000"/>
              <a:gd name="connsiteY3" fmla="*/ 291465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42009 w 9144000"/>
              <a:gd name="connsiteY3" fmla="*/ 292163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42009 w 9144000"/>
              <a:gd name="connsiteY3" fmla="*/ 2921630 h 3216906"/>
              <a:gd name="connsiteX4" fmla="*/ 7829550 w 9144000"/>
              <a:gd name="connsiteY4" fmla="*/ 3216906 h 3216906"/>
              <a:gd name="connsiteX5" fmla="*/ 0 w 9144000"/>
              <a:gd name="connsiteY5" fmla="*/ 3214360 h 3216906"/>
              <a:gd name="connsiteX6" fmla="*/ 0 w 914400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1455 w 9150980"/>
              <a:gd name="connsiteY2" fmla="*/ 2914650 h 3216906"/>
              <a:gd name="connsiteX3" fmla="*/ 8348989 w 9150980"/>
              <a:gd name="connsiteY3" fmla="*/ 2921630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48989 w 9150980"/>
              <a:gd name="connsiteY3" fmla="*/ 2921630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3911 w 9147911"/>
              <a:gd name="connsiteY0" fmla="*/ 0 h 3216906"/>
              <a:gd name="connsiteX1" fmla="*/ 9147911 w 9147911"/>
              <a:gd name="connsiteY1" fmla="*/ 0 h 3216906"/>
              <a:gd name="connsiteX2" fmla="*/ 9144523 w 9147911"/>
              <a:gd name="connsiteY2" fmla="*/ 2914650 h 3216906"/>
              <a:gd name="connsiteX3" fmla="*/ 8355126 w 9147911"/>
              <a:gd name="connsiteY3" fmla="*/ 2915493 h 3216906"/>
              <a:gd name="connsiteX4" fmla="*/ 7833461 w 9147911"/>
              <a:gd name="connsiteY4" fmla="*/ 3216906 h 3216906"/>
              <a:gd name="connsiteX5" fmla="*/ 0 w 9147911"/>
              <a:gd name="connsiteY5" fmla="*/ 3214360 h 3216906"/>
              <a:gd name="connsiteX6" fmla="*/ 3911 w 9147911"/>
              <a:gd name="connsiteY6" fmla="*/ 0 h 3216906"/>
              <a:gd name="connsiteX0" fmla="*/ 3911 w 9147911"/>
              <a:gd name="connsiteY0" fmla="*/ 0 h 3216906"/>
              <a:gd name="connsiteX1" fmla="*/ 9147911 w 9147911"/>
              <a:gd name="connsiteY1" fmla="*/ 0 h 3216906"/>
              <a:gd name="connsiteX2" fmla="*/ 9144523 w 9147911"/>
              <a:gd name="connsiteY2" fmla="*/ 2914650 h 3216906"/>
              <a:gd name="connsiteX3" fmla="*/ 8355126 w 9147911"/>
              <a:gd name="connsiteY3" fmla="*/ 2915493 h 3216906"/>
              <a:gd name="connsiteX4" fmla="*/ 7833461 w 9147911"/>
              <a:gd name="connsiteY4" fmla="*/ 3216906 h 3216906"/>
              <a:gd name="connsiteX5" fmla="*/ 0 w 9147911"/>
              <a:gd name="connsiteY5" fmla="*/ 3214360 h 3216906"/>
              <a:gd name="connsiteX6" fmla="*/ 3911 w 9147911"/>
              <a:gd name="connsiteY6" fmla="*/ 0 h 3216906"/>
              <a:gd name="connsiteX0" fmla="*/ 843 w 9144843"/>
              <a:gd name="connsiteY0" fmla="*/ 0 h 3216906"/>
              <a:gd name="connsiteX1" fmla="*/ 9144843 w 9144843"/>
              <a:gd name="connsiteY1" fmla="*/ 0 h 3216906"/>
              <a:gd name="connsiteX2" fmla="*/ 9141455 w 9144843"/>
              <a:gd name="connsiteY2" fmla="*/ 2914650 h 3216906"/>
              <a:gd name="connsiteX3" fmla="*/ 8352058 w 9144843"/>
              <a:gd name="connsiteY3" fmla="*/ 2915493 h 3216906"/>
              <a:gd name="connsiteX4" fmla="*/ 7830393 w 9144843"/>
              <a:gd name="connsiteY4" fmla="*/ 3216906 h 3216906"/>
              <a:gd name="connsiteX5" fmla="*/ 0 w 9144843"/>
              <a:gd name="connsiteY5" fmla="*/ 3214360 h 3216906"/>
              <a:gd name="connsiteX6" fmla="*/ 843 w 9144843"/>
              <a:gd name="connsiteY6" fmla="*/ 0 h 3216906"/>
              <a:gd name="connsiteX0" fmla="*/ 226 w 9144226"/>
              <a:gd name="connsiteY0" fmla="*/ 0 h 3216906"/>
              <a:gd name="connsiteX1" fmla="*/ 9144226 w 9144226"/>
              <a:gd name="connsiteY1" fmla="*/ 0 h 3216906"/>
              <a:gd name="connsiteX2" fmla="*/ 9140838 w 9144226"/>
              <a:gd name="connsiteY2" fmla="*/ 2914650 h 3216906"/>
              <a:gd name="connsiteX3" fmla="*/ 8351441 w 9144226"/>
              <a:gd name="connsiteY3" fmla="*/ 2915493 h 3216906"/>
              <a:gd name="connsiteX4" fmla="*/ 7829776 w 9144226"/>
              <a:gd name="connsiteY4" fmla="*/ 3216906 h 3216906"/>
              <a:gd name="connsiteX5" fmla="*/ 2452 w 9144226"/>
              <a:gd name="connsiteY5" fmla="*/ 3214360 h 3216906"/>
              <a:gd name="connsiteX6" fmla="*/ 226 w 9144226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48"/>
              <a:gd name="connsiteY0" fmla="*/ 0 h 3216906"/>
              <a:gd name="connsiteX1" fmla="*/ 9144000 w 9144048"/>
              <a:gd name="connsiteY1" fmla="*/ 0 h 3216906"/>
              <a:gd name="connsiteX2" fmla="*/ 9143681 w 9144048"/>
              <a:gd name="connsiteY2" fmla="*/ 2914650 h 3216906"/>
              <a:gd name="connsiteX3" fmla="*/ 8351215 w 9144048"/>
              <a:gd name="connsiteY3" fmla="*/ 2915493 h 3216906"/>
              <a:gd name="connsiteX4" fmla="*/ 7829550 w 9144048"/>
              <a:gd name="connsiteY4" fmla="*/ 3216906 h 3216906"/>
              <a:gd name="connsiteX5" fmla="*/ 2226 w 9144048"/>
              <a:gd name="connsiteY5" fmla="*/ 3214360 h 3216906"/>
              <a:gd name="connsiteX6" fmla="*/ 0 w 9144048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3681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3216906">
                <a:moveTo>
                  <a:pt x="0" y="0"/>
                </a:moveTo>
                <a:lnTo>
                  <a:pt x="9144000" y="0"/>
                </a:lnTo>
                <a:cubicBezTo>
                  <a:pt x="9143894" y="971550"/>
                  <a:pt x="9143787" y="1943100"/>
                  <a:pt x="9143681" y="2914650"/>
                </a:cubicBezTo>
                <a:lnTo>
                  <a:pt x="8351215" y="2915493"/>
                </a:lnTo>
                <a:lnTo>
                  <a:pt x="7829550" y="3216906"/>
                </a:lnTo>
                <a:lnTo>
                  <a:pt x="2226" y="321436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algn="l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005840"/>
            <a:ext cx="4032621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967" y="1005840"/>
            <a:ext cx="3946833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90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e and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baseline="0" smtClean="0"/>
            </a:lvl1pPr>
          </a:lstStyle>
          <a:p>
            <a:r>
              <a:rPr lang="en-US" dirty="0" smtClean="0"/>
              <a:t>36pt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 anchorCtr="0"/>
          <a:lstStyle>
            <a:lvl1pPr marL="173038" indent="-173038">
              <a:defRPr sz="5000" baseline="0">
                <a:solidFill>
                  <a:schemeClr val="accent2"/>
                </a:solidFill>
                <a:latin typeface="Intel Clear Light" panose="020B0404020203020204" pitchFamily="34" charset="0"/>
                <a:cs typeface="Neo Sans Intel Light"/>
              </a:defRPr>
            </a:lvl1pPr>
            <a:lvl2pPr marL="400050" indent="-225425">
              <a:buFont typeface="Lucida Grande"/>
              <a:buChar char="−"/>
              <a:defRPr sz="1600">
                <a:latin typeface="Intel Clear" panose="020B0604020203020204" pitchFamily="34" charset="0"/>
                <a:cs typeface="Neo Sans Intel Medium"/>
              </a:defRPr>
            </a:lvl2pPr>
            <a:lvl3pPr marL="685800" indent="-228600">
              <a:defRPr sz="1200">
                <a:latin typeface="Intel Clear" panose="020B0604020203020204" pitchFamily="34" charset="0"/>
              </a:defRPr>
            </a:lvl3pPr>
            <a:lvl4pPr>
              <a:defRPr sz="1100">
                <a:latin typeface="Intel Clear" panose="020B0604020203020204" pitchFamily="34" charset="0"/>
              </a:defRPr>
            </a:lvl4pPr>
            <a:lvl5pPr>
              <a:defRPr sz="1050">
                <a:latin typeface="Intel Clear" panose="020B0604020203020204" pitchFamily="34" charset="0"/>
              </a:defRPr>
            </a:lvl5pPr>
          </a:lstStyle>
          <a:p>
            <a:pPr lvl="0"/>
            <a:r>
              <a:rPr lang="en-US" dirty="0" smtClean="0"/>
              <a:t>50pt Light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3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_lookins_hrz_rgb_wht_24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42"/>
          <a:stretch/>
        </p:blipFill>
        <p:spPr>
          <a:xfrm>
            <a:off x="3331366" y="2606019"/>
            <a:ext cx="2606040" cy="164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03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57199" y="1003931"/>
            <a:ext cx="393192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4754880" y="1003931"/>
            <a:ext cx="393192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877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ain Content Slide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366715" y="1793882"/>
            <a:ext cx="8407400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753" tIns="54377" rIns="108753" bIns="54377" anchorCtr="1"/>
          <a:lstStyle/>
          <a:p>
            <a:pPr marL="268307" indent="-268307" defTabSz="761952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"/>
            </a:pP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" name="Freeform 29"/>
          <p:cNvSpPr/>
          <p:nvPr userDrawn="1"/>
        </p:nvSpPr>
        <p:spPr>
          <a:xfrm>
            <a:off x="372440" y="3768184"/>
            <a:ext cx="4197977" cy="1031503"/>
          </a:xfrm>
          <a:custGeom>
            <a:avLst/>
            <a:gdLst>
              <a:gd name="connsiteX0" fmla="*/ 5232400 w 5537200"/>
              <a:gd name="connsiteY0" fmla="*/ 0 h 635000"/>
              <a:gd name="connsiteX1" fmla="*/ 1117600 w 5537200"/>
              <a:gd name="connsiteY1" fmla="*/ 12700 h 635000"/>
              <a:gd name="connsiteX2" fmla="*/ 749300 w 5537200"/>
              <a:gd name="connsiteY2" fmla="*/ 406400 h 635000"/>
              <a:gd name="connsiteX3" fmla="*/ 0 w 5537200"/>
              <a:gd name="connsiteY3" fmla="*/ 406400 h 635000"/>
              <a:gd name="connsiteX4" fmla="*/ 0 w 5537200"/>
              <a:gd name="connsiteY4" fmla="*/ 635000 h 635000"/>
              <a:gd name="connsiteX5" fmla="*/ 5537200 w 5537200"/>
              <a:gd name="connsiteY5" fmla="*/ 635000 h 635000"/>
              <a:gd name="connsiteX6" fmla="*/ 5537200 w 5537200"/>
              <a:gd name="connsiteY6" fmla="*/ 317500 h 635000"/>
              <a:gd name="connsiteX7" fmla="*/ 5232400 w 5537200"/>
              <a:gd name="connsiteY7" fmla="*/ 0 h 635000"/>
              <a:gd name="connsiteX0" fmla="*/ 6508750 w 6813550"/>
              <a:gd name="connsiteY0" fmla="*/ 0 h 635000"/>
              <a:gd name="connsiteX1" fmla="*/ 2393950 w 6813550"/>
              <a:gd name="connsiteY1" fmla="*/ 12700 h 635000"/>
              <a:gd name="connsiteX2" fmla="*/ 2025650 w 6813550"/>
              <a:gd name="connsiteY2" fmla="*/ 406400 h 635000"/>
              <a:gd name="connsiteX3" fmla="*/ 1276350 w 6813550"/>
              <a:gd name="connsiteY3" fmla="*/ 406400 h 635000"/>
              <a:gd name="connsiteX4" fmla="*/ 0 w 6813550"/>
              <a:gd name="connsiteY4" fmla="*/ 635000 h 635000"/>
              <a:gd name="connsiteX5" fmla="*/ 6813550 w 6813550"/>
              <a:gd name="connsiteY5" fmla="*/ 635000 h 635000"/>
              <a:gd name="connsiteX6" fmla="*/ 6813550 w 6813550"/>
              <a:gd name="connsiteY6" fmla="*/ 317500 h 635000"/>
              <a:gd name="connsiteX7" fmla="*/ 6508750 w 6813550"/>
              <a:gd name="connsiteY7" fmla="*/ 0 h 635000"/>
              <a:gd name="connsiteX0" fmla="*/ 6518275 w 6823075"/>
              <a:gd name="connsiteY0" fmla="*/ 0 h 635000"/>
              <a:gd name="connsiteX1" fmla="*/ 2403475 w 6823075"/>
              <a:gd name="connsiteY1" fmla="*/ 12700 h 635000"/>
              <a:gd name="connsiteX2" fmla="*/ 2035175 w 6823075"/>
              <a:gd name="connsiteY2" fmla="*/ 406400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8275 w 6823075"/>
              <a:gd name="connsiteY0" fmla="*/ 0 h 635000"/>
              <a:gd name="connsiteX1" fmla="*/ 2403475 w 6823075"/>
              <a:gd name="connsiteY1" fmla="*/ 12700 h 635000"/>
              <a:gd name="connsiteX2" fmla="*/ 463550 w 6823075"/>
              <a:gd name="connsiteY2" fmla="*/ 406401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8275 w 6823075"/>
              <a:gd name="connsiteY0" fmla="*/ 0 h 635000"/>
              <a:gd name="connsiteX1" fmla="*/ 755650 w 6823075"/>
              <a:gd name="connsiteY1" fmla="*/ 23735 h 635000"/>
              <a:gd name="connsiteX2" fmla="*/ 463550 w 6823075"/>
              <a:gd name="connsiteY2" fmla="*/ 406401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8275 w 6823075"/>
              <a:gd name="connsiteY0" fmla="*/ 0 h 635000"/>
              <a:gd name="connsiteX1" fmla="*/ 746125 w 6823075"/>
              <a:gd name="connsiteY1" fmla="*/ 56840 h 635000"/>
              <a:gd name="connsiteX2" fmla="*/ 463550 w 6823075"/>
              <a:gd name="connsiteY2" fmla="*/ 406401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8275 w 6823075"/>
              <a:gd name="connsiteY0" fmla="*/ 0 h 635000"/>
              <a:gd name="connsiteX1" fmla="*/ 774700 w 6823075"/>
              <a:gd name="connsiteY1" fmla="*/ 12700 h 635000"/>
              <a:gd name="connsiteX2" fmla="*/ 463550 w 6823075"/>
              <a:gd name="connsiteY2" fmla="*/ 406401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1328 w 6816128"/>
              <a:gd name="connsiteY0" fmla="*/ 0 h 635000"/>
              <a:gd name="connsiteX1" fmla="*/ 767753 w 6816128"/>
              <a:gd name="connsiteY1" fmla="*/ 12700 h 635000"/>
              <a:gd name="connsiteX2" fmla="*/ 456603 w 6816128"/>
              <a:gd name="connsiteY2" fmla="*/ 406401 h 635000"/>
              <a:gd name="connsiteX3" fmla="*/ 0 w 6816128"/>
              <a:gd name="connsiteY3" fmla="*/ 398355 h 635000"/>
              <a:gd name="connsiteX4" fmla="*/ 2578 w 6816128"/>
              <a:gd name="connsiteY4" fmla="*/ 635000 h 635000"/>
              <a:gd name="connsiteX5" fmla="*/ 6816128 w 6816128"/>
              <a:gd name="connsiteY5" fmla="*/ 635000 h 635000"/>
              <a:gd name="connsiteX6" fmla="*/ 6816128 w 6816128"/>
              <a:gd name="connsiteY6" fmla="*/ 317500 h 635000"/>
              <a:gd name="connsiteX7" fmla="*/ 6511328 w 6816128"/>
              <a:gd name="connsiteY7" fmla="*/ 0 h 635000"/>
              <a:gd name="connsiteX0" fmla="*/ 6511328 w 6816128"/>
              <a:gd name="connsiteY0" fmla="*/ 0 h 635000"/>
              <a:gd name="connsiteX1" fmla="*/ 767753 w 6816128"/>
              <a:gd name="connsiteY1" fmla="*/ 12700 h 635000"/>
              <a:gd name="connsiteX2" fmla="*/ 456603 w 6816128"/>
              <a:gd name="connsiteY2" fmla="*/ 406401 h 635000"/>
              <a:gd name="connsiteX3" fmla="*/ 0 w 6816128"/>
              <a:gd name="connsiteY3" fmla="*/ 414447 h 635000"/>
              <a:gd name="connsiteX4" fmla="*/ 2578 w 6816128"/>
              <a:gd name="connsiteY4" fmla="*/ 635000 h 635000"/>
              <a:gd name="connsiteX5" fmla="*/ 6816128 w 6816128"/>
              <a:gd name="connsiteY5" fmla="*/ 635000 h 635000"/>
              <a:gd name="connsiteX6" fmla="*/ 6816128 w 6816128"/>
              <a:gd name="connsiteY6" fmla="*/ 317500 h 635000"/>
              <a:gd name="connsiteX7" fmla="*/ 6511328 w 6816128"/>
              <a:gd name="connsiteY7" fmla="*/ 0 h 635000"/>
              <a:gd name="connsiteX0" fmla="*/ 6511328 w 6816128"/>
              <a:gd name="connsiteY0" fmla="*/ 0 h 635000"/>
              <a:gd name="connsiteX1" fmla="*/ 413475 w 6816128"/>
              <a:gd name="connsiteY1" fmla="*/ 4654 h 635000"/>
              <a:gd name="connsiteX2" fmla="*/ 456603 w 6816128"/>
              <a:gd name="connsiteY2" fmla="*/ 406401 h 635000"/>
              <a:gd name="connsiteX3" fmla="*/ 0 w 6816128"/>
              <a:gd name="connsiteY3" fmla="*/ 414447 h 635000"/>
              <a:gd name="connsiteX4" fmla="*/ 2578 w 6816128"/>
              <a:gd name="connsiteY4" fmla="*/ 635000 h 635000"/>
              <a:gd name="connsiteX5" fmla="*/ 6816128 w 6816128"/>
              <a:gd name="connsiteY5" fmla="*/ 635000 h 635000"/>
              <a:gd name="connsiteX6" fmla="*/ 6816128 w 6816128"/>
              <a:gd name="connsiteY6" fmla="*/ 317500 h 635000"/>
              <a:gd name="connsiteX7" fmla="*/ 6511328 w 6816128"/>
              <a:gd name="connsiteY7" fmla="*/ 0 h 635000"/>
              <a:gd name="connsiteX0" fmla="*/ 6928125 w 7232925"/>
              <a:gd name="connsiteY0" fmla="*/ 0 h 635000"/>
              <a:gd name="connsiteX1" fmla="*/ 830272 w 7232925"/>
              <a:gd name="connsiteY1" fmla="*/ 4654 h 635000"/>
              <a:gd name="connsiteX2" fmla="*/ 873400 w 7232925"/>
              <a:gd name="connsiteY2" fmla="*/ 406401 h 635000"/>
              <a:gd name="connsiteX3" fmla="*/ 0 w 7232925"/>
              <a:gd name="connsiteY3" fmla="*/ 414447 h 635000"/>
              <a:gd name="connsiteX4" fmla="*/ 419375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830272 w 7232925"/>
              <a:gd name="connsiteY1" fmla="*/ 4654 h 635000"/>
              <a:gd name="connsiteX2" fmla="*/ 546909 w 7232925"/>
              <a:gd name="connsiteY2" fmla="*/ 406401 h 635000"/>
              <a:gd name="connsiteX3" fmla="*/ 0 w 7232925"/>
              <a:gd name="connsiteY3" fmla="*/ 414447 h 635000"/>
              <a:gd name="connsiteX4" fmla="*/ 419375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830272 w 7232925"/>
              <a:gd name="connsiteY1" fmla="*/ 4654 h 635000"/>
              <a:gd name="connsiteX2" fmla="*/ 546909 w 7232925"/>
              <a:gd name="connsiteY2" fmla="*/ 406401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3392 h 638392"/>
              <a:gd name="connsiteX1" fmla="*/ 1073404 w 7232925"/>
              <a:gd name="connsiteY1" fmla="*/ 0 h 638392"/>
              <a:gd name="connsiteX2" fmla="*/ 546909 w 7232925"/>
              <a:gd name="connsiteY2" fmla="*/ 409793 h 638392"/>
              <a:gd name="connsiteX3" fmla="*/ 0 w 7232925"/>
              <a:gd name="connsiteY3" fmla="*/ 417839 h 638392"/>
              <a:gd name="connsiteX4" fmla="*/ 2578 w 7232925"/>
              <a:gd name="connsiteY4" fmla="*/ 638392 h 638392"/>
              <a:gd name="connsiteX5" fmla="*/ 7232925 w 7232925"/>
              <a:gd name="connsiteY5" fmla="*/ 638392 h 638392"/>
              <a:gd name="connsiteX6" fmla="*/ 7232925 w 7232925"/>
              <a:gd name="connsiteY6" fmla="*/ 320892 h 638392"/>
              <a:gd name="connsiteX7" fmla="*/ 6928125 w 7232925"/>
              <a:gd name="connsiteY7" fmla="*/ 3392 h 638392"/>
              <a:gd name="connsiteX0" fmla="*/ 6928125 w 7232925"/>
              <a:gd name="connsiteY0" fmla="*/ 0 h 635000"/>
              <a:gd name="connsiteX1" fmla="*/ 1066458 w 7232925"/>
              <a:gd name="connsiteY1" fmla="*/ 4654 h 635000"/>
              <a:gd name="connsiteX2" fmla="*/ 546909 w 7232925"/>
              <a:gd name="connsiteY2" fmla="*/ 406401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66458 w 7232925"/>
              <a:gd name="connsiteY1" fmla="*/ 4654 h 635000"/>
              <a:gd name="connsiteX2" fmla="*/ 817828 w 7232925"/>
              <a:gd name="connsiteY2" fmla="*/ 406401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817828 w 7232925"/>
              <a:gd name="connsiteY2" fmla="*/ 406401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887294 w 7232925"/>
              <a:gd name="connsiteY2" fmla="*/ 454676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810881 w 7232925"/>
              <a:gd name="connsiteY2" fmla="*/ 422492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96988 w 7232925"/>
              <a:gd name="connsiteY2" fmla="*/ 422492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817829 w 7232925"/>
              <a:gd name="connsiteY2" fmla="*/ 559270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62255 w 7232925"/>
              <a:gd name="connsiteY2" fmla="*/ 486857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62255 w 7232925"/>
              <a:gd name="connsiteY2" fmla="*/ 486857 h 635000"/>
              <a:gd name="connsiteX3" fmla="*/ 0 w 7232925"/>
              <a:gd name="connsiteY3" fmla="*/ 486859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62255 w 7232925"/>
              <a:gd name="connsiteY2" fmla="*/ 486857 h 635000"/>
              <a:gd name="connsiteX3" fmla="*/ 0 w 7232925"/>
              <a:gd name="connsiteY3" fmla="*/ 462721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69201 w 7232925"/>
              <a:gd name="connsiteY2" fmla="*/ 470765 h 635000"/>
              <a:gd name="connsiteX3" fmla="*/ 0 w 7232925"/>
              <a:gd name="connsiteY3" fmla="*/ 462721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7046217 w 7232925"/>
              <a:gd name="connsiteY0" fmla="*/ 0 h 635000"/>
              <a:gd name="connsiteX1" fmla="*/ 1087298 w 7232925"/>
              <a:gd name="connsiteY1" fmla="*/ 4654 h 635000"/>
              <a:gd name="connsiteX2" fmla="*/ 769201 w 7232925"/>
              <a:gd name="connsiteY2" fmla="*/ 470765 h 635000"/>
              <a:gd name="connsiteX3" fmla="*/ 0 w 7232925"/>
              <a:gd name="connsiteY3" fmla="*/ 462721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7046217 w 7232925"/>
              <a:gd name="connsiteY7" fmla="*/ 0 h 635000"/>
              <a:gd name="connsiteX0" fmla="*/ 7046217 w 7378804"/>
              <a:gd name="connsiteY0" fmla="*/ 0 h 635000"/>
              <a:gd name="connsiteX1" fmla="*/ 1087298 w 7378804"/>
              <a:gd name="connsiteY1" fmla="*/ 4654 h 635000"/>
              <a:gd name="connsiteX2" fmla="*/ 769201 w 7378804"/>
              <a:gd name="connsiteY2" fmla="*/ 470765 h 635000"/>
              <a:gd name="connsiteX3" fmla="*/ 0 w 7378804"/>
              <a:gd name="connsiteY3" fmla="*/ 462721 h 635000"/>
              <a:gd name="connsiteX4" fmla="*/ 2578 w 7378804"/>
              <a:gd name="connsiteY4" fmla="*/ 635000 h 635000"/>
              <a:gd name="connsiteX5" fmla="*/ 7232925 w 7378804"/>
              <a:gd name="connsiteY5" fmla="*/ 635000 h 635000"/>
              <a:gd name="connsiteX6" fmla="*/ 7378804 w 7378804"/>
              <a:gd name="connsiteY6" fmla="*/ 317500 h 635000"/>
              <a:gd name="connsiteX7" fmla="*/ 7046217 w 7378804"/>
              <a:gd name="connsiteY7" fmla="*/ 0 h 635000"/>
              <a:gd name="connsiteX0" fmla="*/ 7046217 w 7378804"/>
              <a:gd name="connsiteY0" fmla="*/ 0 h 635000"/>
              <a:gd name="connsiteX1" fmla="*/ 1087298 w 7378804"/>
              <a:gd name="connsiteY1" fmla="*/ 4654 h 635000"/>
              <a:gd name="connsiteX2" fmla="*/ 769201 w 7378804"/>
              <a:gd name="connsiteY2" fmla="*/ 470765 h 635000"/>
              <a:gd name="connsiteX3" fmla="*/ 0 w 7378804"/>
              <a:gd name="connsiteY3" fmla="*/ 462721 h 635000"/>
              <a:gd name="connsiteX4" fmla="*/ 2578 w 7378804"/>
              <a:gd name="connsiteY4" fmla="*/ 635000 h 635000"/>
              <a:gd name="connsiteX5" fmla="*/ 7371857 w 7378804"/>
              <a:gd name="connsiteY5" fmla="*/ 635000 h 635000"/>
              <a:gd name="connsiteX6" fmla="*/ 7378804 w 7378804"/>
              <a:gd name="connsiteY6" fmla="*/ 317500 h 635000"/>
              <a:gd name="connsiteX7" fmla="*/ 7046217 w 7378804"/>
              <a:gd name="connsiteY7" fmla="*/ 0 h 635000"/>
              <a:gd name="connsiteX0" fmla="*/ 7046217 w 7378804"/>
              <a:gd name="connsiteY0" fmla="*/ 0 h 1707609"/>
              <a:gd name="connsiteX1" fmla="*/ 1087298 w 7378804"/>
              <a:gd name="connsiteY1" fmla="*/ 4654 h 1707609"/>
              <a:gd name="connsiteX2" fmla="*/ 769201 w 7378804"/>
              <a:gd name="connsiteY2" fmla="*/ 470765 h 1707609"/>
              <a:gd name="connsiteX3" fmla="*/ 0 w 7378804"/>
              <a:gd name="connsiteY3" fmla="*/ 462721 h 1707609"/>
              <a:gd name="connsiteX4" fmla="*/ 2578 w 7378804"/>
              <a:gd name="connsiteY4" fmla="*/ 635000 h 1707609"/>
              <a:gd name="connsiteX5" fmla="*/ 7371857 w 7378804"/>
              <a:gd name="connsiteY5" fmla="*/ 1707609 h 1707609"/>
              <a:gd name="connsiteX6" fmla="*/ 7378804 w 7378804"/>
              <a:gd name="connsiteY6" fmla="*/ 317500 h 1707609"/>
              <a:gd name="connsiteX7" fmla="*/ 7046217 w 7378804"/>
              <a:gd name="connsiteY7" fmla="*/ 0 h 1707609"/>
              <a:gd name="connsiteX0" fmla="*/ 7066529 w 7399116"/>
              <a:gd name="connsiteY0" fmla="*/ 0 h 1707609"/>
              <a:gd name="connsiteX1" fmla="*/ 1107610 w 7399116"/>
              <a:gd name="connsiteY1" fmla="*/ 4654 h 1707609"/>
              <a:gd name="connsiteX2" fmla="*/ 789513 w 7399116"/>
              <a:gd name="connsiteY2" fmla="*/ 470765 h 1707609"/>
              <a:gd name="connsiteX3" fmla="*/ 20312 w 7399116"/>
              <a:gd name="connsiteY3" fmla="*/ 462721 h 1707609"/>
              <a:gd name="connsiteX4" fmla="*/ 24 w 7399116"/>
              <a:gd name="connsiteY4" fmla="*/ 1681125 h 1707609"/>
              <a:gd name="connsiteX5" fmla="*/ 7392169 w 7399116"/>
              <a:gd name="connsiteY5" fmla="*/ 1707609 h 1707609"/>
              <a:gd name="connsiteX6" fmla="*/ 7399116 w 7399116"/>
              <a:gd name="connsiteY6" fmla="*/ 317500 h 1707609"/>
              <a:gd name="connsiteX7" fmla="*/ 7066529 w 7399116"/>
              <a:gd name="connsiteY7" fmla="*/ 0 h 1707609"/>
              <a:gd name="connsiteX0" fmla="*/ 7066529 w 7399116"/>
              <a:gd name="connsiteY0" fmla="*/ 0 h 1720851"/>
              <a:gd name="connsiteX1" fmla="*/ 1107610 w 7399116"/>
              <a:gd name="connsiteY1" fmla="*/ 4654 h 1720851"/>
              <a:gd name="connsiteX2" fmla="*/ 789513 w 7399116"/>
              <a:gd name="connsiteY2" fmla="*/ 470765 h 1720851"/>
              <a:gd name="connsiteX3" fmla="*/ 20312 w 7399116"/>
              <a:gd name="connsiteY3" fmla="*/ 462721 h 1720851"/>
              <a:gd name="connsiteX4" fmla="*/ 24 w 7399116"/>
              <a:gd name="connsiteY4" fmla="*/ 1720851 h 1720851"/>
              <a:gd name="connsiteX5" fmla="*/ 7392169 w 7399116"/>
              <a:gd name="connsiteY5" fmla="*/ 1707609 h 1720851"/>
              <a:gd name="connsiteX6" fmla="*/ 7399116 w 7399116"/>
              <a:gd name="connsiteY6" fmla="*/ 317500 h 1720851"/>
              <a:gd name="connsiteX7" fmla="*/ 7066529 w 7399116"/>
              <a:gd name="connsiteY7" fmla="*/ 0 h 172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9116" h="1720851">
                <a:moveTo>
                  <a:pt x="7066529" y="0"/>
                </a:moveTo>
                <a:lnTo>
                  <a:pt x="1107610" y="4654"/>
                </a:lnTo>
                <a:lnTo>
                  <a:pt x="789513" y="470765"/>
                </a:lnTo>
                <a:lnTo>
                  <a:pt x="20312" y="462721"/>
                </a:lnTo>
                <a:cubicBezTo>
                  <a:pt x="21171" y="541603"/>
                  <a:pt x="-835" y="1641969"/>
                  <a:pt x="24" y="1720851"/>
                </a:cubicBezTo>
                <a:lnTo>
                  <a:pt x="7392169" y="1707609"/>
                </a:lnTo>
                <a:cubicBezTo>
                  <a:pt x="7394485" y="1244239"/>
                  <a:pt x="7396800" y="780870"/>
                  <a:pt x="7399116" y="317500"/>
                </a:cubicBezTo>
                <a:lnTo>
                  <a:pt x="7066529" y="0"/>
                </a:lnTo>
                <a:close/>
              </a:path>
            </a:pathLst>
          </a:custGeom>
          <a:gradFill>
            <a:gsLst>
              <a:gs pos="100000">
                <a:srgbClr val="009900"/>
              </a:gs>
              <a:gs pos="0">
                <a:srgbClr val="45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508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0616" tIns="45311" rIns="90616" bIns="45311" numCol="1" rtlCol="0" anchor="t" anchorCtr="1" compatLnSpc="1">
            <a:prstTxWarp prst="textNoShape">
              <a:avLst/>
            </a:prstTxWarp>
            <a:noAutofit/>
          </a:bodyPr>
          <a:lstStyle/>
          <a:p>
            <a:pPr algn="ctr" defTabSz="761952" fontAlgn="base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FFFFFF"/>
              </a:buClr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0003" y="2496748"/>
            <a:ext cx="5196998" cy="1637487"/>
          </a:xfrm>
          <a:custGeom>
            <a:avLst/>
            <a:gdLst>
              <a:gd name="connsiteX0" fmla="*/ 26126 w 13023669"/>
              <a:gd name="connsiteY0" fmla="*/ 0 h 3905794"/>
              <a:gd name="connsiteX1" fmla="*/ 13023669 w 13023669"/>
              <a:gd name="connsiteY1" fmla="*/ 0 h 3905794"/>
              <a:gd name="connsiteX2" fmla="*/ 12997543 w 13023669"/>
              <a:gd name="connsiteY2" fmla="*/ 3291840 h 3905794"/>
              <a:gd name="connsiteX3" fmla="*/ 5786846 w 13023669"/>
              <a:gd name="connsiteY3" fmla="*/ 3291840 h 3905794"/>
              <a:gd name="connsiteX4" fmla="*/ 5159829 w 13023669"/>
              <a:gd name="connsiteY4" fmla="*/ 3905794 h 3905794"/>
              <a:gd name="connsiteX5" fmla="*/ 0 w 13023669"/>
              <a:gd name="connsiteY5" fmla="*/ 3905794 h 3905794"/>
              <a:gd name="connsiteX6" fmla="*/ 26126 w 13023669"/>
              <a:gd name="connsiteY6" fmla="*/ 0 h 3905794"/>
              <a:gd name="connsiteX0" fmla="*/ 17417 w 13028023"/>
              <a:gd name="connsiteY0" fmla="*/ 0 h 3905794"/>
              <a:gd name="connsiteX1" fmla="*/ 13028023 w 13028023"/>
              <a:gd name="connsiteY1" fmla="*/ 0 h 3905794"/>
              <a:gd name="connsiteX2" fmla="*/ 13001897 w 13028023"/>
              <a:gd name="connsiteY2" fmla="*/ 3291840 h 3905794"/>
              <a:gd name="connsiteX3" fmla="*/ 5791200 w 13028023"/>
              <a:gd name="connsiteY3" fmla="*/ 3291840 h 3905794"/>
              <a:gd name="connsiteX4" fmla="*/ 5164183 w 13028023"/>
              <a:gd name="connsiteY4" fmla="*/ 3905794 h 3905794"/>
              <a:gd name="connsiteX5" fmla="*/ 4354 w 13028023"/>
              <a:gd name="connsiteY5" fmla="*/ 3905794 h 3905794"/>
              <a:gd name="connsiteX6" fmla="*/ 17417 w 13028023"/>
              <a:gd name="connsiteY6" fmla="*/ 0 h 3905794"/>
              <a:gd name="connsiteX0" fmla="*/ 17417 w 13028023"/>
              <a:gd name="connsiteY0" fmla="*/ 0 h 3905794"/>
              <a:gd name="connsiteX1" fmla="*/ 13028023 w 13028023"/>
              <a:gd name="connsiteY1" fmla="*/ 0 h 3905794"/>
              <a:gd name="connsiteX2" fmla="*/ 13028023 w 13028023"/>
              <a:gd name="connsiteY2" fmla="*/ 2268889 h 3905794"/>
              <a:gd name="connsiteX3" fmla="*/ 5791200 w 13028023"/>
              <a:gd name="connsiteY3" fmla="*/ 3291840 h 3905794"/>
              <a:gd name="connsiteX4" fmla="*/ 5164183 w 13028023"/>
              <a:gd name="connsiteY4" fmla="*/ 3905794 h 3905794"/>
              <a:gd name="connsiteX5" fmla="*/ 4354 w 13028023"/>
              <a:gd name="connsiteY5" fmla="*/ 3905794 h 3905794"/>
              <a:gd name="connsiteX6" fmla="*/ 17417 w 13028023"/>
              <a:gd name="connsiteY6" fmla="*/ 0 h 3905794"/>
              <a:gd name="connsiteX0" fmla="*/ 17417 w 13028023"/>
              <a:gd name="connsiteY0" fmla="*/ 0 h 3905794"/>
              <a:gd name="connsiteX1" fmla="*/ 13028023 w 13028023"/>
              <a:gd name="connsiteY1" fmla="*/ 0 h 3905794"/>
              <a:gd name="connsiteX2" fmla="*/ 13028023 w 13028023"/>
              <a:gd name="connsiteY2" fmla="*/ 2268889 h 3905794"/>
              <a:gd name="connsiteX3" fmla="*/ 5799419 w 13028023"/>
              <a:gd name="connsiteY3" fmla="*/ 2268889 h 3905794"/>
              <a:gd name="connsiteX4" fmla="*/ 5164183 w 13028023"/>
              <a:gd name="connsiteY4" fmla="*/ 3905794 h 3905794"/>
              <a:gd name="connsiteX5" fmla="*/ 4354 w 13028023"/>
              <a:gd name="connsiteY5" fmla="*/ 3905794 h 3905794"/>
              <a:gd name="connsiteX6" fmla="*/ 17417 w 13028023"/>
              <a:gd name="connsiteY6" fmla="*/ 0 h 3905794"/>
              <a:gd name="connsiteX0" fmla="*/ 17417 w 13028023"/>
              <a:gd name="connsiteY0" fmla="*/ 0 h 3905794"/>
              <a:gd name="connsiteX1" fmla="*/ 13028023 w 13028023"/>
              <a:gd name="connsiteY1" fmla="*/ 0 h 3905794"/>
              <a:gd name="connsiteX2" fmla="*/ 13028023 w 13028023"/>
              <a:gd name="connsiteY2" fmla="*/ 2268889 h 3905794"/>
              <a:gd name="connsiteX3" fmla="*/ 5799419 w 13028023"/>
              <a:gd name="connsiteY3" fmla="*/ 2268889 h 3905794"/>
              <a:gd name="connsiteX4" fmla="*/ 5284953 w 13028023"/>
              <a:gd name="connsiteY4" fmla="*/ 2918193 h 3905794"/>
              <a:gd name="connsiteX5" fmla="*/ 4354 w 13028023"/>
              <a:gd name="connsiteY5" fmla="*/ 3905794 h 3905794"/>
              <a:gd name="connsiteX6" fmla="*/ 17417 w 13028023"/>
              <a:gd name="connsiteY6" fmla="*/ 0 h 3905794"/>
              <a:gd name="connsiteX0" fmla="*/ 17417 w 13028023"/>
              <a:gd name="connsiteY0" fmla="*/ 0 h 2969951"/>
              <a:gd name="connsiteX1" fmla="*/ 13028023 w 13028023"/>
              <a:gd name="connsiteY1" fmla="*/ 0 h 2969951"/>
              <a:gd name="connsiteX2" fmla="*/ 13028023 w 13028023"/>
              <a:gd name="connsiteY2" fmla="*/ 2268889 h 2969951"/>
              <a:gd name="connsiteX3" fmla="*/ 5799419 w 13028023"/>
              <a:gd name="connsiteY3" fmla="*/ 2268889 h 2969951"/>
              <a:gd name="connsiteX4" fmla="*/ 5284953 w 13028023"/>
              <a:gd name="connsiteY4" fmla="*/ 2918193 h 2969951"/>
              <a:gd name="connsiteX5" fmla="*/ 17416 w 13028023"/>
              <a:gd name="connsiteY5" fmla="*/ 2969951 h 2969951"/>
              <a:gd name="connsiteX6" fmla="*/ 17417 w 13028023"/>
              <a:gd name="connsiteY6" fmla="*/ 0 h 2969951"/>
              <a:gd name="connsiteX0" fmla="*/ 17417 w 13028023"/>
              <a:gd name="connsiteY0" fmla="*/ 0 h 4147458"/>
              <a:gd name="connsiteX1" fmla="*/ 13028023 w 13028023"/>
              <a:gd name="connsiteY1" fmla="*/ 0 h 4147458"/>
              <a:gd name="connsiteX2" fmla="*/ 13028023 w 13028023"/>
              <a:gd name="connsiteY2" fmla="*/ 2268889 h 4147458"/>
              <a:gd name="connsiteX3" fmla="*/ 5799419 w 13028023"/>
              <a:gd name="connsiteY3" fmla="*/ 2268889 h 4147458"/>
              <a:gd name="connsiteX4" fmla="*/ 5284953 w 13028023"/>
              <a:gd name="connsiteY4" fmla="*/ 2918193 h 4147458"/>
              <a:gd name="connsiteX5" fmla="*/ 17416 w 13028023"/>
              <a:gd name="connsiteY5" fmla="*/ 4147458 h 4147458"/>
              <a:gd name="connsiteX6" fmla="*/ 17417 w 13028023"/>
              <a:gd name="connsiteY6" fmla="*/ 0 h 4147458"/>
              <a:gd name="connsiteX0" fmla="*/ 17417 w 13028023"/>
              <a:gd name="connsiteY0" fmla="*/ 0 h 2918193"/>
              <a:gd name="connsiteX1" fmla="*/ 13028023 w 13028023"/>
              <a:gd name="connsiteY1" fmla="*/ 0 h 2918193"/>
              <a:gd name="connsiteX2" fmla="*/ 13028023 w 13028023"/>
              <a:gd name="connsiteY2" fmla="*/ 2268889 h 2918193"/>
              <a:gd name="connsiteX3" fmla="*/ 5799419 w 13028023"/>
              <a:gd name="connsiteY3" fmla="*/ 2268889 h 2918193"/>
              <a:gd name="connsiteX4" fmla="*/ 5284953 w 13028023"/>
              <a:gd name="connsiteY4" fmla="*/ 2918193 h 2918193"/>
              <a:gd name="connsiteX5" fmla="*/ 17416 w 13028023"/>
              <a:gd name="connsiteY5" fmla="*/ 2003793 h 2918193"/>
              <a:gd name="connsiteX6" fmla="*/ 17417 w 13028023"/>
              <a:gd name="connsiteY6" fmla="*/ 0 h 2918193"/>
              <a:gd name="connsiteX0" fmla="*/ 17417 w 13028023"/>
              <a:gd name="connsiteY0" fmla="*/ 0 h 2928258"/>
              <a:gd name="connsiteX1" fmla="*/ 13028023 w 13028023"/>
              <a:gd name="connsiteY1" fmla="*/ 0 h 2928258"/>
              <a:gd name="connsiteX2" fmla="*/ 13028023 w 13028023"/>
              <a:gd name="connsiteY2" fmla="*/ 2268889 h 2928258"/>
              <a:gd name="connsiteX3" fmla="*/ 5799419 w 13028023"/>
              <a:gd name="connsiteY3" fmla="*/ 2268889 h 2928258"/>
              <a:gd name="connsiteX4" fmla="*/ 5284953 w 13028023"/>
              <a:gd name="connsiteY4" fmla="*/ 2918193 h 2928258"/>
              <a:gd name="connsiteX5" fmla="*/ 17416 w 13028023"/>
              <a:gd name="connsiteY5" fmla="*/ 2928258 h 2928258"/>
              <a:gd name="connsiteX6" fmla="*/ 17417 w 13028023"/>
              <a:gd name="connsiteY6" fmla="*/ 0 h 2928258"/>
              <a:gd name="connsiteX0" fmla="*/ 17417 w 13028023"/>
              <a:gd name="connsiteY0" fmla="*/ 0 h 2928258"/>
              <a:gd name="connsiteX1" fmla="*/ 9730598 w 13028023"/>
              <a:gd name="connsiteY1" fmla="*/ 0 h 2928258"/>
              <a:gd name="connsiteX2" fmla="*/ 13028023 w 13028023"/>
              <a:gd name="connsiteY2" fmla="*/ 2268889 h 2928258"/>
              <a:gd name="connsiteX3" fmla="*/ 5799419 w 13028023"/>
              <a:gd name="connsiteY3" fmla="*/ 2268889 h 2928258"/>
              <a:gd name="connsiteX4" fmla="*/ 5284953 w 13028023"/>
              <a:gd name="connsiteY4" fmla="*/ 2918193 h 2928258"/>
              <a:gd name="connsiteX5" fmla="*/ 17416 w 13028023"/>
              <a:gd name="connsiteY5" fmla="*/ 2928258 h 2928258"/>
              <a:gd name="connsiteX6" fmla="*/ 17417 w 13028023"/>
              <a:gd name="connsiteY6" fmla="*/ 0 h 2928258"/>
              <a:gd name="connsiteX0" fmla="*/ 17417 w 9753601"/>
              <a:gd name="connsiteY0" fmla="*/ 0 h 2928258"/>
              <a:gd name="connsiteX1" fmla="*/ 9730598 w 9753601"/>
              <a:gd name="connsiteY1" fmla="*/ 0 h 2928258"/>
              <a:gd name="connsiteX2" fmla="*/ 9753601 w 9753601"/>
              <a:gd name="connsiteY2" fmla="*/ 2242457 h 2928258"/>
              <a:gd name="connsiteX3" fmla="*/ 5799419 w 9753601"/>
              <a:gd name="connsiteY3" fmla="*/ 2268889 h 2928258"/>
              <a:gd name="connsiteX4" fmla="*/ 5284953 w 9753601"/>
              <a:gd name="connsiteY4" fmla="*/ 2918193 h 2928258"/>
              <a:gd name="connsiteX5" fmla="*/ 17416 w 9753601"/>
              <a:gd name="connsiteY5" fmla="*/ 2928258 h 2928258"/>
              <a:gd name="connsiteX6" fmla="*/ 17417 w 9753601"/>
              <a:gd name="connsiteY6" fmla="*/ 0 h 2928258"/>
              <a:gd name="connsiteX0" fmla="*/ 17417 w 9753601"/>
              <a:gd name="connsiteY0" fmla="*/ 0 h 2928258"/>
              <a:gd name="connsiteX1" fmla="*/ 9730598 w 9753601"/>
              <a:gd name="connsiteY1" fmla="*/ 0 h 2928258"/>
              <a:gd name="connsiteX2" fmla="*/ 9737559 w 9753601"/>
              <a:gd name="connsiteY2" fmla="*/ 1416289 h 2928258"/>
              <a:gd name="connsiteX3" fmla="*/ 9753601 w 9753601"/>
              <a:gd name="connsiteY3" fmla="*/ 2242457 h 2928258"/>
              <a:gd name="connsiteX4" fmla="*/ 5799419 w 9753601"/>
              <a:gd name="connsiteY4" fmla="*/ 2268889 h 2928258"/>
              <a:gd name="connsiteX5" fmla="*/ 5284953 w 9753601"/>
              <a:gd name="connsiteY5" fmla="*/ 2918193 h 2928258"/>
              <a:gd name="connsiteX6" fmla="*/ 17416 w 9753601"/>
              <a:gd name="connsiteY6" fmla="*/ 2928258 h 2928258"/>
              <a:gd name="connsiteX7" fmla="*/ 17417 w 9753601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8566486 w 9737559"/>
              <a:gd name="connsiteY3" fmla="*/ 2254619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17416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8305801 w 9737559"/>
              <a:gd name="connsiteY3" fmla="*/ 2242457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17416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8305801 w 9737559"/>
              <a:gd name="connsiteY3" fmla="*/ 2242457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0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7567865 w 9737559"/>
              <a:gd name="connsiteY3" fmla="*/ 1131672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0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8763001 w 9737559"/>
              <a:gd name="connsiteY3" fmla="*/ 2242457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0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8859135 w 9737559"/>
              <a:gd name="connsiteY1" fmla="*/ 0 h 2928258"/>
              <a:gd name="connsiteX2" fmla="*/ 9737559 w 9737559"/>
              <a:gd name="connsiteY2" fmla="*/ 1416289 h 2928258"/>
              <a:gd name="connsiteX3" fmla="*/ 8763001 w 9737559"/>
              <a:gd name="connsiteY3" fmla="*/ 2242457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0 w 9737559"/>
              <a:gd name="connsiteY6" fmla="*/ 2928258 h 2928258"/>
              <a:gd name="connsiteX7" fmla="*/ 17417 w 9737559"/>
              <a:gd name="connsiteY7" fmla="*/ 0 h 2928258"/>
              <a:gd name="connsiteX0" fmla="*/ 17417 w 8901955"/>
              <a:gd name="connsiteY0" fmla="*/ 0 h 2928258"/>
              <a:gd name="connsiteX1" fmla="*/ 8859135 w 8901955"/>
              <a:gd name="connsiteY1" fmla="*/ 0 h 2928258"/>
              <a:gd name="connsiteX2" fmla="*/ 8901955 w 8901955"/>
              <a:gd name="connsiteY2" fmla="*/ 1398360 h 2928258"/>
              <a:gd name="connsiteX3" fmla="*/ 8763001 w 8901955"/>
              <a:gd name="connsiteY3" fmla="*/ 2242457 h 2928258"/>
              <a:gd name="connsiteX4" fmla="*/ 5799419 w 8901955"/>
              <a:gd name="connsiteY4" fmla="*/ 2268889 h 2928258"/>
              <a:gd name="connsiteX5" fmla="*/ 5284953 w 8901955"/>
              <a:gd name="connsiteY5" fmla="*/ 2918193 h 2928258"/>
              <a:gd name="connsiteX6" fmla="*/ 0 w 8901955"/>
              <a:gd name="connsiteY6" fmla="*/ 2928258 h 2928258"/>
              <a:gd name="connsiteX7" fmla="*/ 17417 w 8901955"/>
              <a:gd name="connsiteY7" fmla="*/ 0 h 2928258"/>
              <a:gd name="connsiteX0" fmla="*/ 17417 w 8901955"/>
              <a:gd name="connsiteY0" fmla="*/ 0 h 2928258"/>
              <a:gd name="connsiteX1" fmla="*/ 8859135 w 8901955"/>
              <a:gd name="connsiteY1" fmla="*/ 0 h 2928258"/>
              <a:gd name="connsiteX2" fmla="*/ 8901955 w 8901955"/>
              <a:gd name="connsiteY2" fmla="*/ 1398360 h 2928258"/>
              <a:gd name="connsiteX3" fmla="*/ 8763001 w 8901955"/>
              <a:gd name="connsiteY3" fmla="*/ 2242457 h 2928258"/>
              <a:gd name="connsiteX4" fmla="*/ 5799419 w 8901955"/>
              <a:gd name="connsiteY4" fmla="*/ 2268889 h 2928258"/>
              <a:gd name="connsiteX5" fmla="*/ 5284953 w 8901955"/>
              <a:gd name="connsiteY5" fmla="*/ 2918193 h 2928258"/>
              <a:gd name="connsiteX6" fmla="*/ 0 w 8901955"/>
              <a:gd name="connsiteY6" fmla="*/ 2928258 h 2928258"/>
              <a:gd name="connsiteX7" fmla="*/ 17417 w 89019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763001 w 8861455"/>
              <a:gd name="connsiteY3" fmla="*/ 2242457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113219 w 8861455"/>
              <a:gd name="connsiteY3" fmla="*/ 2224527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104255 w 8861455"/>
              <a:gd name="connsiteY3" fmla="*/ 1874903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032538 w 8861455"/>
              <a:gd name="connsiteY3" fmla="*/ 2242456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050469 w 8861455"/>
              <a:gd name="connsiteY3" fmla="*/ 2260385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059434 w 8861455"/>
              <a:gd name="connsiteY3" fmla="*/ 2233491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18193"/>
              <a:gd name="connsiteX1" fmla="*/ 8859135 w 8861455"/>
              <a:gd name="connsiteY1" fmla="*/ 0 h 2918193"/>
              <a:gd name="connsiteX2" fmla="*/ 8839201 w 8861455"/>
              <a:gd name="connsiteY2" fmla="*/ 1404257 h 2918193"/>
              <a:gd name="connsiteX3" fmla="*/ 8059434 w 8861455"/>
              <a:gd name="connsiteY3" fmla="*/ 2233491 h 2918193"/>
              <a:gd name="connsiteX4" fmla="*/ 5799419 w 8861455"/>
              <a:gd name="connsiteY4" fmla="*/ 2268889 h 2918193"/>
              <a:gd name="connsiteX5" fmla="*/ 5284953 w 8861455"/>
              <a:gd name="connsiteY5" fmla="*/ 2918193 h 2918193"/>
              <a:gd name="connsiteX6" fmla="*/ 0 w 8861455"/>
              <a:gd name="connsiteY6" fmla="*/ 2349523 h 2918193"/>
              <a:gd name="connsiteX7" fmla="*/ 17417 w 8861455"/>
              <a:gd name="connsiteY7" fmla="*/ 0 h 2918193"/>
              <a:gd name="connsiteX0" fmla="*/ 17417 w 8861455"/>
              <a:gd name="connsiteY0" fmla="*/ 0 h 2349523"/>
              <a:gd name="connsiteX1" fmla="*/ 8859135 w 8861455"/>
              <a:gd name="connsiteY1" fmla="*/ 0 h 2349523"/>
              <a:gd name="connsiteX2" fmla="*/ 8839201 w 8861455"/>
              <a:gd name="connsiteY2" fmla="*/ 1404257 h 2349523"/>
              <a:gd name="connsiteX3" fmla="*/ 8059434 w 8861455"/>
              <a:gd name="connsiteY3" fmla="*/ 2233491 h 2349523"/>
              <a:gd name="connsiteX4" fmla="*/ 5799419 w 8861455"/>
              <a:gd name="connsiteY4" fmla="*/ 2268889 h 2349523"/>
              <a:gd name="connsiteX5" fmla="*/ 5192357 w 8861455"/>
              <a:gd name="connsiteY5" fmla="*/ 1853322 h 2349523"/>
              <a:gd name="connsiteX6" fmla="*/ 0 w 8861455"/>
              <a:gd name="connsiteY6" fmla="*/ 2349523 h 2349523"/>
              <a:gd name="connsiteX7" fmla="*/ 17417 w 8861455"/>
              <a:gd name="connsiteY7" fmla="*/ 0 h 2349523"/>
              <a:gd name="connsiteX0" fmla="*/ 17417 w 8861455"/>
              <a:gd name="connsiteY0" fmla="*/ 0 h 2349523"/>
              <a:gd name="connsiteX1" fmla="*/ 8859135 w 8861455"/>
              <a:gd name="connsiteY1" fmla="*/ 0 h 2349523"/>
              <a:gd name="connsiteX2" fmla="*/ 8839201 w 8861455"/>
              <a:gd name="connsiteY2" fmla="*/ 1404257 h 2349523"/>
              <a:gd name="connsiteX3" fmla="*/ 8059434 w 8861455"/>
              <a:gd name="connsiteY3" fmla="*/ 2233491 h 2349523"/>
              <a:gd name="connsiteX4" fmla="*/ 5799419 w 8861455"/>
              <a:gd name="connsiteY4" fmla="*/ 2268889 h 2349523"/>
              <a:gd name="connsiteX5" fmla="*/ 5192358 w 8861455"/>
              <a:gd name="connsiteY5" fmla="*/ 2304735 h 2349523"/>
              <a:gd name="connsiteX6" fmla="*/ 0 w 8861455"/>
              <a:gd name="connsiteY6" fmla="*/ 2349523 h 2349523"/>
              <a:gd name="connsiteX7" fmla="*/ 17417 w 8861455"/>
              <a:gd name="connsiteY7" fmla="*/ 0 h 2349523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8059434 w 8861455"/>
              <a:gd name="connsiteY3" fmla="*/ 2233491 h 2351034"/>
              <a:gd name="connsiteX4" fmla="*/ 5799419 w 8861455"/>
              <a:gd name="connsiteY4" fmla="*/ 2268889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8059434 w 8861455"/>
              <a:gd name="connsiteY3" fmla="*/ 2233491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8036286 w 8861455"/>
              <a:gd name="connsiteY3" fmla="*/ 1944124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8047862 w 8861455"/>
              <a:gd name="connsiteY3" fmla="*/ 1920974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72387"/>
              <a:gd name="connsiteX1" fmla="*/ 8859135 w 8861455"/>
              <a:gd name="connsiteY1" fmla="*/ 0 h 2372387"/>
              <a:gd name="connsiteX2" fmla="*/ 8839201 w 8861455"/>
              <a:gd name="connsiteY2" fmla="*/ 1404257 h 2372387"/>
              <a:gd name="connsiteX3" fmla="*/ 8047863 w 8861455"/>
              <a:gd name="connsiteY3" fmla="*/ 2372387 h 2372387"/>
              <a:gd name="connsiteX4" fmla="*/ 5799420 w 8861455"/>
              <a:gd name="connsiteY4" fmla="*/ 1956372 h 2372387"/>
              <a:gd name="connsiteX5" fmla="*/ 5215508 w 8861455"/>
              <a:gd name="connsiteY5" fmla="*/ 2351034 h 2372387"/>
              <a:gd name="connsiteX6" fmla="*/ 0 w 8861455"/>
              <a:gd name="connsiteY6" fmla="*/ 2349523 h 2372387"/>
              <a:gd name="connsiteX7" fmla="*/ 17417 w 8861455"/>
              <a:gd name="connsiteY7" fmla="*/ 0 h 2372387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66841 w 8861455"/>
              <a:gd name="connsiteY3" fmla="*/ 971850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55267 w 8861455"/>
              <a:gd name="connsiteY3" fmla="*/ 1955698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55267 w 8861455"/>
              <a:gd name="connsiteY3" fmla="*/ 1955698 h 2351034"/>
              <a:gd name="connsiteX4" fmla="*/ 5799420 w 8861455"/>
              <a:gd name="connsiteY4" fmla="*/ 1956372 h 2351034"/>
              <a:gd name="connsiteX5" fmla="*/ 543272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55267 w 8861455"/>
              <a:gd name="connsiteY3" fmla="*/ 1955698 h 2351034"/>
              <a:gd name="connsiteX4" fmla="*/ 3093126 w 8861455"/>
              <a:gd name="connsiteY4" fmla="*/ 1955611 h 2351034"/>
              <a:gd name="connsiteX5" fmla="*/ 543272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55267 w 8861455"/>
              <a:gd name="connsiteY3" fmla="*/ 1955698 h 2351034"/>
              <a:gd name="connsiteX4" fmla="*/ 3093126 w 8861455"/>
              <a:gd name="connsiteY4" fmla="*/ 1955611 h 2351034"/>
              <a:gd name="connsiteX5" fmla="*/ 2675674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59289"/>
              <a:gd name="connsiteY0" fmla="*/ 0 h 2351034"/>
              <a:gd name="connsiteX1" fmla="*/ 8859135 w 8859289"/>
              <a:gd name="connsiteY1" fmla="*/ 0 h 2351034"/>
              <a:gd name="connsiteX2" fmla="*/ 8839201 w 8859289"/>
              <a:gd name="connsiteY2" fmla="*/ 1404257 h 2351034"/>
              <a:gd name="connsiteX3" fmla="*/ 7955267 w 8859289"/>
              <a:gd name="connsiteY3" fmla="*/ 1955698 h 2351034"/>
              <a:gd name="connsiteX4" fmla="*/ 2155333 w 8859289"/>
              <a:gd name="connsiteY4" fmla="*/ 1962556 h 2351034"/>
              <a:gd name="connsiteX5" fmla="*/ 2675674 w 8859289"/>
              <a:gd name="connsiteY5" fmla="*/ 2351034 h 2351034"/>
              <a:gd name="connsiteX6" fmla="*/ 0 w 8859289"/>
              <a:gd name="connsiteY6" fmla="*/ 2349523 h 2351034"/>
              <a:gd name="connsiteX7" fmla="*/ 17417 w 8859289"/>
              <a:gd name="connsiteY7" fmla="*/ 0 h 2351034"/>
              <a:gd name="connsiteX0" fmla="*/ 17417 w 8859289"/>
              <a:gd name="connsiteY0" fmla="*/ 0 h 2351034"/>
              <a:gd name="connsiteX1" fmla="*/ 8859135 w 8859289"/>
              <a:gd name="connsiteY1" fmla="*/ 0 h 2351034"/>
              <a:gd name="connsiteX2" fmla="*/ 8839201 w 8859289"/>
              <a:gd name="connsiteY2" fmla="*/ 1404257 h 2351034"/>
              <a:gd name="connsiteX3" fmla="*/ 7955267 w 8859289"/>
              <a:gd name="connsiteY3" fmla="*/ 1955698 h 2351034"/>
              <a:gd name="connsiteX4" fmla="*/ 2155333 w 8859289"/>
              <a:gd name="connsiteY4" fmla="*/ 1962556 h 2351034"/>
              <a:gd name="connsiteX5" fmla="*/ 1814294 w 8859289"/>
              <a:gd name="connsiteY5" fmla="*/ 2351034 h 2351034"/>
              <a:gd name="connsiteX6" fmla="*/ 0 w 8859289"/>
              <a:gd name="connsiteY6" fmla="*/ 2349523 h 2351034"/>
              <a:gd name="connsiteX7" fmla="*/ 17417 w 8859289"/>
              <a:gd name="connsiteY7" fmla="*/ 0 h 2351034"/>
              <a:gd name="connsiteX0" fmla="*/ 17417 w 8859289"/>
              <a:gd name="connsiteY0" fmla="*/ 0 h 2351034"/>
              <a:gd name="connsiteX1" fmla="*/ 8859135 w 8859289"/>
              <a:gd name="connsiteY1" fmla="*/ 0 h 2351034"/>
              <a:gd name="connsiteX2" fmla="*/ 8839201 w 8859289"/>
              <a:gd name="connsiteY2" fmla="*/ 1404257 h 2351034"/>
              <a:gd name="connsiteX3" fmla="*/ 7955267 w 8859289"/>
              <a:gd name="connsiteY3" fmla="*/ 1955698 h 2351034"/>
              <a:gd name="connsiteX4" fmla="*/ 2002507 w 8859289"/>
              <a:gd name="connsiteY4" fmla="*/ 1955611 h 2351034"/>
              <a:gd name="connsiteX5" fmla="*/ 1814294 w 8859289"/>
              <a:gd name="connsiteY5" fmla="*/ 2351034 h 2351034"/>
              <a:gd name="connsiteX6" fmla="*/ 0 w 8859289"/>
              <a:gd name="connsiteY6" fmla="*/ 2349523 h 2351034"/>
              <a:gd name="connsiteX7" fmla="*/ 17417 w 8859289"/>
              <a:gd name="connsiteY7" fmla="*/ 0 h 2351034"/>
              <a:gd name="connsiteX0" fmla="*/ 17417 w 8859289"/>
              <a:gd name="connsiteY0" fmla="*/ 0 h 2357978"/>
              <a:gd name="connsiteX1" fmla="*/ 8859135 w 8859289"/>
              <a:gd name="connsiteY1" fmla="*/ 0 h 2357978"/>
              <a:gd name="connsiteX2" fmla="*/ 8839201 w 8859289"/>
              <a:gd name="connsiteY2" fmla="*/ 1404257 h 2357978"/>
              <a:gd name="connsiteX3" fmla="*/ 7955267 w 8859289"/>
              <a:gd name="connsiteY3" fmla="*/ 1955698 h 2357978"/>
              <a:gd name="connsiteX4" fmla="*/ 2002507 w 8859289"/>
              <a:gd name="connsiteY4" fmla="*/ 1955611 h 2357978"/>
              <a:gd name="connsiteX5" fmla="*/ 1682308 w 8859289"/>
              <a:gd name="connsiteY5" fmla="*/ 2357978 h 2357978"/>
              <a:gd name="connsiteX6" fmla="*/ 0 w 8859289"/>
              <a:gd name="connsiteY6" fmla="*/ 2349523 h 2357978"/>
              <a:gd name="connsiteX7" fmla="*/ 17417 w 8859289"/>
              <a:gd name="connsiteY7" fmla="*/ 0 h 235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59289" h="2357978">
                <a:moveTo>
                  <a:pt x="17417" y="0"/>
                </a:moveTo>
                <a:lnTo>
                  <a:pt x="8859135" y="0"/>
                </a:lnTo>
                <a:cubicBezTo>
                  <a:pt x="8861455" y="472096"/>
                  <a:pt x="8836881" y="932161"/>
                  <a:pt x="8839201" y="1404257"/>
                </a:cubicBezTo>
                <a:lnTo>
                  <a:pt x="7955267" y="1955698"/>
                </a:lnTo>
                <a:lnTo>
                  <a:pt x="2002507" y="1955611"/>
                </a:lnTo>
                <a:lnTo>
                  <a:pt x="1682308" y="2357978"/>
                </a:lnTo>
                <a:lnTo>
                  <a:pt x="0" y="2349523"/>
                </a:lnTo>
                <a:cubicBezTo>
                  <a:pt x="4354" y="1043237"/>
                  <a:pt x="0" y="1293223"/>
                  <a:pt x="17417" y="0"/>
                </a:cubicBezTo>
                <a:close/>
              </a:path>
            </a:pathLst>
          </a:custGeom>
          <a:gradFill>
            <a:gsLst>
              <a:gs pos="0">
                <a:srgbClr val="167ECC">
                  <a:alpha val="92000"/>
                </a:srgbClr>
              </a:gs>
              <a:gs pos="100000">
                <a:srgbClr val="00B8F2">
                  <a:alpha val="9200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65100" dist="63500" dir="5400000" algn="t" rotWithShape="0">
              <a:prstClr val="black">
                <a:alpha val="48000"/>
              </a:prstClr>
            </a:outerShdw>
          </a:effectLst>
        </p:spPr>
        <p:txBody>
          <a:bodyPr vert="horz" wrap="square" lIns="90612" tIns="45310" rIns="90612" bIns="45310" numCol="1" rtlCol="0" anchor="t" anchorCtr="1" compatLnSpc="1">
            <a:prstTxWarp prst="textNoShape">
              <a:avLst/>
            </a:prstTxWarp>
            <a:noAutofit/>
          </a:bodyPr>
          <a:lstStyle/>
          <a:p>
            <a:pPr algn="ctr" defTabSz="761952" fontAlgn="base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FFFFFF"/>
              </a:buClr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" y="2626415"/>
            <a:ext cx="4620287" cy="1312776"/>
          </a:xfrm>
          <a:prstGeom prst="rect">
            <a:avLst/>
          </a:prstGeom>
        </p:spPr>
      </p:pic>
      <p:grpSp>
        <p:nvGrpSpPr>
          <p:cNvPr id="33" name="Group 32"/>
          <p:cNvGrpSpPr/>
          <p:nvPr userDrawn="1"/>
        </p:nvGrpSpPr>
        <p:grpSpPr>
          <a:xfrm>
            <a:off x="5706" y="2272823"/>
            <a:ext cx="4883797" cy="391867"/>
            <a:chOff x="446498" y="1174580"/>
            <a:chExt cx="5243904" cy="548034"/>
          </a:xfrm>
          <a:effectLst>
            <a:outerShdw blurRad="1397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/>
            <p:nvPr/>
          </p:nvSpPr>
          <p:spPr>
            <a:xfrm rot="10800000">
              <a:off x="446498" y="1174580"/>
              <a:ext cx="5145003" cy="548034"/>
            </a:xfrm>
            <a:custGeom>
              <a:avLst/>
              <a:gdLst>
                <a:gd name="connsiteX0" fmla="*/ 0 w 5591503"/>
                <a:gd name="connsiteY0" fmla="*/ 241738 h 714703"/>
                <a:gd name="connsiteX1" fmla="*/ 441434 w 5591503"/>
                <a:gd name="connsiteY1" fmla="*/ 241738 h 714703"/>
                <a:gd name="connsiteX2" fmla="*/ 641131 w 5591503"/>
                <a:gd name="connsiteY2" fmla="*/ 0 h 714703"/>
                <a:gd name="connsiteX3" fmla="*/ 5591503 w 5591503"/>
                <a:gd name="connsiteY3" fmla="*/ 0 h 714703"/>
                <a:gd name="connsiteX4" fmla="*/ 5591503 w 5591503"/>
                <a:gd name="connsiteY4" fmla="*/ 714703 h 714703"/>
                <a:gd name="connsiteX5" fmla="*/ 42041 w 5591503"/>
                <a:gd name="connsiteY5" fmla="*/ 714703 h 714703"/>
                <a:gd name="connsiteX6" fmla="*/ 0 w 5591503"/>
                <a:gd name="connsiteY6" fmla="*/ 241738 h 714703"/>
                <a:gd name="connsiteX0" fmla="*/ 35858 w 5627361"/>
                <a:gd name="connsiteY0" fmla="*/ 241738 h 714703"/>
                <a:gd name="connsiteX1" fmla="*/ 477292 w 5627361"/>
                <a:gd name="connsiteY1" fmla="*/ 241738 h 714703"/>
                <a:gd name="connsiteX2" fmla="*/ 676989 w 5627361"/>
                <a:gd name="connsiteY2" fmla="*/ 0 h 714703"/>
                <a:gd name="connsiteX3" fmla="*/ 5627361 w 5627361"/>
                <a:gd name="connsiteY3" fmla="*/ 0 h 714703"/>
                <a:gd name="connsiteX4" fmla="*/ 5627361 w 5627361"/>
                <a:gd name="connsiteY4" fmla="*/ 714703 h 714703"/>
                <a:gd name="connsiteX5" fmla="*/ 0 w 5627361"/>
                <a:gd name="connsiteY5" fmla="*/ 714703 h 714703"/>
                <a:gd name="connsiteX6" fmla="*/ 35858 w 5627361"/>
                <a:gd name="connsiteY6" fmla="*/ 241738 h 714703"/>
                <a:gd name="connsiteX0" fmla="*/ 0 w 5591503"/>
                <a:gd name="connsiteY0" fmla="*/ 241738 h 714703"/>
                <a:gd name="connsiteX1" fmla="*/ 441434 w 5591503"/>
                <a:gd name="connsiteY1" fmla="*/ 241738 h 714703"/>
                <a:gd name="connsiteX2" fmla="*/ 641131 w 5591503"/>
                <a:gd name="connsiteY2" fmla="*/ 0 h 714703"/>
                <a:gd name="connsiteX3" fmla="*/ 5591503 w 5591503"/>
                <a:gd name="connsiteY3" fmla="*/ 0 h 714703"/>
                <a:gd name="connsiteX4" fmla="*/ 5591503 w 5591503"/>
                <a:gd name="connsiteY4" fmla="*/ 714703 h 714703"/>
                <a:gd name="connsiteX5" fmla="*/ 0 w 5591503"/>
                <a:gd name="connsiteY5" fmla="*/ 714703 h 714703"/>
                <a:gd name="connsiteX6" fmla="*/ 0 w 5591503"/>
                <a:gd name="connsiteY6" fmla="*/ 241738 h 714703"/>
                <a:gd name="connsiteX0" fmla="*/ 0 w 5591503"/>
                <a:gd name="connsiteY0" fmla="*/ 241738 h 714703"/>
                <a:gd name="connsiteX1" fmla="*/ 641131 w 5591503"/>
                <a:gd name="connsiteY1" fmla="*/ 0 h 714703"/>
                <a:gd name="connsiteX2" fmla="*/ 5591503 w 5591503"/>
                <a:gd name="connsiteY2" fmla="*/ 0 h 714703"/>
                <a:gd name="connsiteX3" fmla="*/ 5591503 w 5591503"/>
                <a:gd name="connsiteY3" fmla="*/ 714703 h 714703"/>
                <a:gd name="connsiteX4" fmla="*/ 0 w 5591503"/>
                <a:gd name="connsiteY4" fmla="*/ 714703 h 714703"/>
                <a:gd name="connsiteX5" fmla="*/ 0 w 5591503"/>
                <a:gd name="connsiteY5" fmla="*/ 241738 h 714703"/>
                <a:gd name="connsiteX0" fmla="*/ 0 w 5591503"/>
                <a:gd name="connsiteY0" fmla="*/ 241738 h 714703"/>
                <a:gd name="connsiteX1" fmla="*/ 5591503 w 5591503"/>
                <a:gd name="connsiteY1" fmla="*/ 0 h 714703"/>
                <a:gd name="connsiteX2" fmla="*/ 5591503 w 5591503"/>
                <a:gd name="connsiteY2" fmla="*/ 714703 h 714703"/>
                <a:gd name="connsiteX3" fmla="*/ 0 w 5591503"/>
                <a:gd name="connsiteY3" fmla="*/ 714703 h 714703"/>
                <a:gd name="connsiteX4" fmla="*/ 0 w 5591503"/>
                <a:gd name="connsiteY4" fmla="*/ 241738 h 714703"/>
                <a:gd name="connsiteX0" fmla="*/ 0 w 5621488"/>
                <a:gd name="connsiteY0" fmla="*/ 0 h 721673"/>
                <a:gd name="connsiteX1" fmla="*/ 5621488 w 5621488"/>
                <a:gd name="connsiteY1" fmla="*/ 6970 h 721673"/>
                <a:gd name="connsiteX2" fmla="*/ 5621488 w 5621488"/>
                <a:gd name="connsiteY2" fmla="*/ 721673 h 721673"/>
                <a:gd name="connsiteX3" fmla="*/ 29985 w 5621488"/>
                <a:gd name="connsiteY3" fmla="*/ 721673 h 721673"/>
                <a:gd name="connsiteX4" fmla="*/ 0 w 5621488"/>
                <a:gd name="connsiteY4" fmla="*/ 0 h 721673"/>
                <a:gd name="connsiteX0" fmla="*/ 0 w 5621488"/>
                <a:gd name="connsiteY0" fmla="*/ 0 h 721673"/>
                <a:gd name="connsiteX1" fmla="*/ 5145003 w 5621488"/>
                <a:gd name="connsiteY1" fmla="*/ 15928 h 721673"/>
                <a:gd name="connsiteX2" fmla="*/ 5621488 w 5621488"/>
                <a:gd name="connsiteY2" fmla="*/ 721673 h 721673"/>
                <a:gd name="connsiteX3" fmla="*/ 29985 w 5621488"/>
                <a:gd name="connsiteY3" fmla="*/ 721673 h 721673"/>
                <a:gd name="connsiteX4" fmla="*/ 0 w 5621488"/>
                <a:gd name="connsiteY4" fmla="*/ 0 h 721673"/>
                <a:gd name="connsiteX0" fmla="*/ 0 w 5145003"/>
                <a:gd name="connsiteY0" fmla="*/ 0 h 721673"/>
                <a:gd name="connsiteX1" fmla="*/ 5145003 w 5145003"/>
                <a:gd name="connsiteY1" fmla="*/ 15928 h 721673"/>
                <a:gd name="connsiteX2" fmla="*/ 5133521 w 5145003"/>
                <a:gd name="connsiteY2" fmla="*/ 721673 h 721673"/>
                <a:gd name="connsiteX3" fmla="*/ 29985 w 5145003"/>
                <a:gd name="connsiteY3" fmla="*/ 721673 h 721673"/>
                <a:gd name="connsiteX4" fmla="*/ 0 w 5145003"/>
                <a:gd name="connsiteY4" fmla="*/ 0 h 7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5003" h="721673">
                  <a:moveTo>
                    <a:pt x="0" y="0"/>
                  </a:moveTo>
                  <a:lnTo>
                    <a:pt x="5145003" y="15928"/>
                  </a:lnTo>
                  <a:lnTo>
                    <a:pt x="5133521" y="721673"/>
                  </a:lnTo>
                  <a:lnTo>
                    <a:pt x="29985" y="7216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0070C0"/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72" tIns="45688" rIns="91372" bIns="45688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761952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FFFFF"/>
                </a:buClr>
              </a:pPr>
              <a:endPara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endParaRPr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519" y="1175058"/>
              <a:ext cx="128883" cy="547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Content Placeholder 3"/>
          <p:cNvPicPr>
            <a:picLocks noChangeAspect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2233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Main Content Sl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402" y="1373468"/>
            <a:ext cx="6992153" cy="4525699"/>
          </a:xfrm>
          <a:prstGeom prst="rect">
            <a:avLst/>
          </a:prstGeom>
        </p:spPr>
        <p:txBody>
          <a:bodyPr lIns="76191" tIns="38096" rIns="76191" bIns="38096"/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678323" indent="-268307"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785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Main Content Slide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402" y="1373468"/>
            <a:ext cx="6992153" cy="4525699"/>
          </a:xfrm>
          <a:prstGeom prst="rect">
            <a:avLst/>
          </a:prstGeom>
        </p:spPr>
        <p:txBody>
          <a:bodyPr lIns="76191" tIns="38096" rIns="76191" bIns="38096"/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678323" indent="-268307"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67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Main Content Slide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402" y="1373468"/>
            <a:ext cx="6992153" cy="4525699"/>
          </a:xfrm>
          <a:prstGeom prst="rect">
            <a:avLst/>
          </a:prstGeom>
        </p:spPr>
        <p:txBody>
          <a:bodyPr lIns="76191" tIns="38096" rIns="76191" bIns="38096"/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678323" indent="-268307"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2737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ext only sl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4185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ction devider Sl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" y="2305993"/>
            <a:ext cx="6669888" cy="1939440"/>
            <a:chOff x="0" y="2411866"/>
            <a:chExt cx="8545396" cy="18635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5400000" flipV="1">
              <a:off x="7997331" y="3105627"/>
              <a:ext cx="928907" cy="167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11866"/>
              <a:ext cx="8376822" cy="1863594"/>
            </a:xfrm>
            <a:prstGeom prst="rect">
              <a:avLst/>
            </a:prstGeom>
            <a:effectLst/>
          </p:spPr>
        </p:pic>
      </p:grpSp>
      <p:sp>
        <p:nvSpPr>
          <p:cNvPr id="6" name="Content Placeholder 3"/>
          <p:cNvSpPr>
            <a:spLocks noGrp="1"/>
          </p:cNvSpPr>
          <p:nvPr>
            <p:ph sz="half" idx="4294967295"/>
          </p:nvPr>
        </p:nvSpPr>
        <p:spPr>
          <a:xfrm>
            <a:off x="226083" y="2569788"/>
            <a:ext cx="6086153" cy="652536"/>
          </a:xfrm>
          <a:prstGeom prst="rect">
            <a:avLst/>
          </a:prstGeom>
        </p:spPr>
        <p:txBody>
          <a:bodyPr lIns="76191" tIns="38096" rIns="76191" bIns="38096"/>
          <a:lstStyle>
            <a:lvl1pPr>
              <a:defRPr b="0">
                <a:latin typeface="+mn-lt"/>
              </a:defRPr>
            </a:lvl1pPr>
          </a:lstStyle>
          <a:p>
            <a:r>
              <a:rPr lang="en-US" sz="3700" b="1" dirty="0" smtClean="0"/>
              <a:t>CONTENT DIVIDER Text/Title</a:t>
            </a:r>
            <a:endParaRPr lang="en-US" sz="3700" b="1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4294967295"/>
          </p:nvPr>
        </p:nvSpPr>
        <p:spPr>
          <a:xfrm>
            <a:off x="538843" y="3659075"/>
            <a:ext cx="4579647" cy="652536"/>
          </a:xfrm>
          <a:prstGeom prst="rect">
            <a:avLst/>
          </a:prstGeom>
        </p:spPr>
        <p:txBody>
          <a:bodyPr lIns="76191" tIns="38096" rIns="76191" bIns="38096"/>
          <a:lstStyle>
            <a:lvl1pPr>
              <a:defRPr b="0">
                <a:latin typeface="+mn-lt"/>
              </a:defRPr>
            </a:lvl1pPr>
          </a:lstStyle>
          <a:p>
            <a:r>
              <a:rPr lang="en-US" dirty="0" smtClean="0"/>
              <a:t>SUBCONTENT TEXT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9135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097" y="-1"/>
            <a:ext cx="9182099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722438" y="6469454"/>
            <a:ext cx="1451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68"/>
            <a:r>
              <a:rPr lang="en-US" sz="1200" smtClean="0">
                <a:solidFill>
                  <a:srgbClr val="FFFFFF"/>
                </a:solidFill>
              </a:rPr>
              <a:t>Document: 537037</a:t>
            </a:r>
          </a:p>
        </p:txBody>
      </p:sp>
    </p:spTree>
    <p:extLst>
      <p:ext uri="{BB962C8B-B14F-4D97-AF65-F5344CB8AC3E}">
        <p14:creationId xmlns:p14="http://schemas.microsoft.com/office/powerpoint/2010/main" val="2707388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722438" y="6469454"/>
            <a:ext cx="1451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68"/>
            <a:r>
              <a:rPr lang="en-US" sz="1200" smtClean="0">
                <a:solidFill>
                  <a:srgbClr val="FFFFFF"/>
                </a:solidFill>
              </a:rPr>
              <a:t>Document: 537037</a:t>
            </a:r>
          </a:p>
        </p:txBody>
      </p:sp>
    </p:spTree>
    <p:extLst>
      <p:ext uri="{BB962C8B-B14F-4D97-AF65-F5344CB8AC3E}">
        <p14:creationId xmlns:p14="http://schemas.microsoft.com/office/powerpoint/2010/main" val="1311383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6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19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  <a:prstGeom prst="rect">
            <a:avLst/>
          </a:prstGeom>
        </p:spPr>
        <p:txBody>
          <a:bodyPr lIns="91438" tIns="45719" rIns="91438" bIns="45719"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6444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white">
          <a:xfrm>
            <a:off x="3" y="6248400"/>
            <a:ext cx="9140825" cy="609600"/>
          </a:xfrm>
          <a:prstGeom prst="rect">
            <a:avLst/>
          </a:prstGeom>
          <a:solidFill>
            <a:srgbClr val="0860A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268" eaLnBrk="0" hangingPunct="0">
              <a:defRPr/>
            </a:pPr>
            <a:endParaRPr lang="en-US" sz="1900">
              <a:solidFill>
                <a:srgbClr val="FFFFFF"/>
              </a:solidFill>
            </a:endParaRPr>
          </a:p>
        </p:txBody>
      </p:sp>
      <p:pic>
        <p:nvPicPr>
          <p:cNvPr id="5" name="Picture 8" descr="Intel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3" y="6278569"/>
            <a:ext cx="811213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5" y="273050"/>
            <a:ext cx="8383587" cy="889000"/>
          </a:xfrm>
          <a:prstGeom prst="rect">
            <a:avLst/>
          </a:prstGeom>
        </p:spPr>
        <p:txBody>
          <a:bodyPr/>
          <a:lstStyle>
            <a:lvl1pPr>
              <a:defRPr>
                <a:latin typeface="Neo Sans Inte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5" y="1371600"/>
            <a:ext cx="8383587" cy="4572000"/>
          </a:xfrm>
          <a:prstGeom prst="rect">
            <a:avLst/>
          </a:prstGeom>
        </p:spPr>
        <p:txBody>
          <a:bodyPr/>
          <a:lstStyle>
            <a:lvl1pPr>
              <a:defRPr>
                <a:latin typeface="Neo Sans Intel" pitchFamily="34" charset="0"/>
              </a:defRPr>
            </a:lvl1pPr>
            <a:lvl2pPr>
              <a:defRPr>
                <a:latin typeface="Neo Sans Intel" pitchFamily="34" charset="0"/>
              </a:defRPr>
            </a:lvl2pPr>
            <a:lvl3pPr>
              <a:defRPr>
                <a:latin typeface="Neo Sans Intel" pitchFamily="34" charset="0"/>
              </a:defRPr>
            </a:lvl3pPr>
            <a:lvl4pPr>
              <a:defRPr>
                <a:latin typeface="Neo Sans Intel" pitchFamily="34" charset="0"/>
              </a:defRPr>
            </a:lvl4pPr>
            <a:lvl5pPr>
              <a:defRPr>
                <a:latin typeface="Neo Sans Inte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23927" y="6477000"/>
            <a:ext cx="1209675" cy="2413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800" b="1" smtClean="0">
                <a:solidFill>
                  <a:srgbClr val="FFFFFF"/>
                </a:solidFill>
                <a:latin typeface="Neo Sans Intel" pitchFamily="34" charset="0"/>
              </a:defRPr>
            </a:lvl1pPr>
          </a:lstStyle>
          <a:p>
            <a:pPr defTabSz="914268">
              <a:defRPr/>
            </a:pPr>
            <a:fld id="{6A5C078B-C8A5-400D-A8A8-36292A3AE4A3}" type="datetime1">
              <a:rPr lang="en-US"/>
              <a:pPr defTabSz="914268">
                <a:defRPr/>
              </a:pPr>
              <a:t>5/22/2015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" y="6492881"/>
            <a:ext cx="557213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68">
              <a:defRPr/>
            </a:pPr>
            <a:fld id="{785CC6A0-45C3-4937-9C5B-4EDF2B47B03A}" type="slidenum">
              <a:rPr lang="en-US">
                <a:solidFill>
                  <a:srgbClr val="FFFFFF">
                    <a:tint val="75000"/>
                  </a:srgbClr>
                </a:solidFill>
              </a:rPr>
              <a:pPr defTabSz="914268">
                <a:defRPr/>
              </a:pPr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0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25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1020" y="569637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  <a:latin typeface="Intel Clear Light" panose="020B04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36pt Light headline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1020" y="2111953"/>
            <a:ext cx="77724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 baseline="0">
                <a:solidFill>
                  <a:schemeClr val="tx2"/>
                </a:solidFill>
                <a:latin typeface="Intel Clear" panose="020B0604020203020204" pitchFamily="34" charset="0"/>
                <a:cs typeface="Neo Sans Intel Medium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Medium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0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+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455612" y="1005840"/>
            <a:ext cx="8231188" cy="47548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1802273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+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455612" y="1005840"/>
            <a:ext cx="3931920" cy="49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idx="12"/>
          </p:nvPr>
        </p:nvSpPr>
        <p:spPr>
          <a:xfrm>
            <a:off x="4754880" y="1005840"/>
            <a:ext cx="3931920" cy="49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58068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323606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nk.png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r="730" b="1369"/>
          <a:stretch/>
        </p:blipFill>
        <p:spPr>
          <a:xfrm>
            <a:off x="0" y="6289729"/>
            <a:ext cx="9144000" cy="5682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25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5840"/>
            <a:ext cx="8229600" cy="50159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18pt Regular Big Bullet One</a:t>
            </a:r>
          </a:p>
          <a:p>
            <a:pPr lvl="2"/>
            <a:r>
              <a:rPr lang="en-US" dirty="0" smtClean="0"/>
              <a:t>Sub-bullet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897" y="6664637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bg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bg1"/>
              </a:solidFill>
              <a:latin typeface="+mn-lt"/>
              <a:cs typeface="Neo Sans Int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11779"/>
            <a:ext cx="783640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+mn-lt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bg1"/>
                </a:solidFill>
                <a:latin typeface="+mn-lt"/>
                <a:cs typeface="Neo Sans Intel"/>
              </a:rPr>
              <a:t> WILL YOU MAKE?</a:t>
            </a:r>
            <a:endParaRPr lang="en-US" sz="1000" dirty="0" smtClean="0">
              <a:solidFill>
                <a:schemeClr val="bg1"/>
              </a:solidFill>
              <a:latin typeface="+mn-lt"/>
              <a:cs typeface="Neo Sans Inte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60" y="6461536"/>
            <a:ext cx="970367" cy="2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  <p:sldLayoutId id="2147483702" r:id="rId14"/>
    <p:sldLayoutId id="2147483703" r:id="rId15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Arial"/>
        <a:buNone/>
        <a:defRPr sz="2000" b="0" kern="1200">
          <a:solidFill>
            <a:srgbClr val="0071C5"/>
          </a:solidFill>
          <a:latin typeface="Intel Clear" panose="020B0604020203020204" pitchFamily="34" charset="0"/>
          <a:ea typeface="+mn-ea"/>
          <a:cs typeface="Neo Sans Intel"/>
        </a:defRPr>
      </a:lvl1pPr>
      <a:lvl2pPr marL="225425" indent="-225425" algn="l" defTabSz="457200" rtl="0" eaLnBrk="1" latinLnBrk="0" hangingPunct="1">
        <a:spcBef>
          <a:spcPts val="8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Intel Clear" panose="020B0604020203020204" pitchFamily="34" charset="0"/>
          <a:ea typeface="+mn-ea"/>
          <a:cs typeface="Neo Sans Intel Medium"/>
        </a:defRPr>
      </a:lvl2pPr>
      <a:lvl3pPr marL="571500" indent="-228600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3pPr>
      <a:lvl4pPr marL="914400" indent="-231775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4pPr>
      <a:lvl5pPr marL="1255713" indent="-230188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nk.png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r="730" b="1369"/>
          <a:stretch/>
        </p:blipFill>
        <p:spPr>
          <a:xfrm>
            <a:off x="0" y="6289729"/>
            <a:ext cx="9144000" cy="5682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25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5840"/>
            <a:ext cx="8229600" cy="50159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18pt Regular Big Bullet One</a:t>
            </a:r>
          </a:p>
          <a:p>
            <a:pPr lvl="2"/>
            <a:r>
              <a:rPr lang="en-US" dirty="0" smtClean="0"/>
              <a:t>Sub-bullet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897" y="6664637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prstClr val="white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prstClr val="white"/>
              </a:solidFill>
              <a:cs typeface="Neo Sans Int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11779"/>
            <a:ext cx="783640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 smtClean="0">
                <a:solidFill>
                  <a:prstClr val="white"/>
                </a:solidFill>
                <a:cs typeface="Neo Sans Intel"/>
              </a:rPr>
              <a:t>WHAT WILL YOU MAKE?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60" y="6461536"/>
            <a:ext cx="970367" cy="2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9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Arial"/>
        <a:buNone/>
        <a:defRPr sz="2000" b="0" kern="1200">
          <a:solidFill>
            <a:srgbClr val="0071C5"/>
          </a:solidFill>
          <a:latin typeface="Intel Clear" panose="020B0604020203020204" pitchFamily="34" charset="0"/>
          <a:ea typeface="+mn-ea"/>
          <a:cs typeface="Neo Sans Intel"/>
        </a:defRPr>
      </a:lvl1pPr>
      <a:lvl2pPr marL="225425" indent="-225425" algn="l" defTabSz="457200" rtl="0" eaLnBrk="1" latinLnBrk="0" hangingPunct="1">
        <a:spcBef>
          <a:spcPts val="8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Intel Clear" panose="020B0604020203020204" pitchFamily="34" charset="0"/>
          <a:ea typeface="+mn-ea"/>
          <a:cs typeface="Neo Sans Intel Medium"/>
        </a:defRPr>
      </a:lvl2pPr>
      <a:lvl3pPr marL="571500" indent="-228600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3pPr>
      <a:lvl4pPr marL="914400" indent="-231775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4pPr>
      <a:lvl5pPr marL="1255713" indent="-230188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365126" y="381006"/>
            <a:ext cx="84105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9508" tIns="54757" rIns="109508" bIns="54757" anchor="ctr" anchorCtr="1"/>
          <a:lstStyle/>
          <a:p>
            <a:pPr defTabSz="7619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9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2794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544169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108833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1632506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2176676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268307" indent="-26830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31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78323" indent="-26830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7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cs typeface="+mn-cs"/>
        </a:defRPr>
      </a:lvl2pPr>
      <a:lvl3pPr marL="1088338" indent="-26830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cs typeface="+mn-cs"/>
        </a:defRPr>
      </a:lvl3pPr>
      <a:lvl4pPr marL="1645734" indent="-285312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2055747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2599918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3144085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3688254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4232422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69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38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06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676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844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013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181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350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en.wikipedia.org/wiki/I%C2%B2C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ng.bluemix.net/home" TargetMode="External"/><Relationship Id="rId2" Type="http://schemas.openxmlformats.org/officeDocument/2006/relationships/hyperlink" Target="http://datafest.mybluemix.net/?cm_mmc=IBMEcoDNA-_-IICSVL-_-outbound-_-Datafest20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s://quickstart.internetofthings.ibmcloud.com/#/" TargetMode="External"/><Relationship Id="rId4" Type="http://schemas.openxmlformats.org/officeDocument/2006/relationships/hyperlink" Target="http://mqtt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ies.intel.com/docs/DOC-22226" TargetMode="External"/><Relationship Id="rId13" Type="http://schemas.openxmlformats.org/officeDocument/2006/relationships/image" Target="../media/image65.png"/><Relationship Id="rId3" Type="http://schemas.openxmlformats.org/officeDocument/2006/relationships/hyperlink" Target="http://www.intel.com/support/galileo/howtovideos.htm" TargetMode="External"/><Relationship Id="rId7" Type="http://schemas.openxmlformats.org/officeDocument/2006/relationships/hyperlink" Target="https://communities.intel.com/docs/DOC-22475" TargetMode="External"/><Relationship Id="rId12" Type="http://schemas.openxmlformats.org/officeDocument/2006/relationships/image" Target="../media/image64.png"/><Relationship Id="rId2" Type="http://schemas.openxmlformats.org/officeDocument/2006/relationships/hyperlink" Target="http://www.intel.com/support/galile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ies.intel.com/docs/DOC-21835" TargetMode="External"/><Relationship Id="rId11" Type="http://schemas.openxmlformats.org/officeDocument/2006/relationships/image" Target="../media/image22.jpeg"/><Relationship Id="rId5" Type="http://schemas.openxmlformats.org/officeDocument/2006/relationships/hyperlink" Target="https://communities.intel.com/community/makers/documentation/galileodocuments" TargetMode="External"/><Relationship Id="rId10" Type="http://schemas.openxmlformats.org/officeDocument/2006/relationships/hyperlink" Target="http://www.cooking-hacks.com/documentation/tutorials/intel-galileo-tutorial-using-arduino-and-raspberry-pi-shields-modules-boards" TargetMode="External"/><Relationship Id="rId4" Type="http://schemas.openxmlformats.org/officeDocument/2006/relationships/hyperlink" Target="https://communities.intel.com/community/makers" TargetMode="External"/><Relationship Id="rId9" Type="http://schemas.openxmlformats.org/officeDocument/2006/relationships/hyperlink" Target="https://learn.sparkfun.com/tutorials/galileo-getting-started-guid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zine.com/2013/10/03/10-great-intel-galileo-feature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9853" y="197224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Hardware Hackathon </a:t>
            </a:r>
            <a:r>
              <a:rPr lang="en-US" sz="4000" b="1" dirty="0"/>
              <a:t>	</a:t>
            </a:r>
            <a:br>
              <a:rPr lang="en-US" sz="4000" b="1" dirty="0"/>
            </a:br>
            <a:endParaRPr lang="en-US" sz="4000" b="1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79853" y="1149328"/>
            <a:ext cx="7492548" cy="892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1400" b="0" kern="1200" baseline="0">
                <a:solidFill>
                  <a:schemeClr val="accent4"/>
                </a:solidFill>
                <a:latin typeface="Intel Clear" panose="020B0604020203020204" pitchFamily="34" charset="0"/>
                <a:ea typeface="+mn-ea"/>
                <a:cs typeface="Neo Sans Intel Medium"/>
              </a:defRPr>
            </a:lvl1pPr>
            <a:lvl2pPr marL="457200" indent="0" algn="ctr" defTabSz="457200" rtl="0" eaLnBrk="1" latinLnBrk="0" hangingPunct="1">
              <a:spcBef>
                <a:spcPts val="8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Intel Clear" panose="020B0604020203020204" pitchFamily="34" charset="0"/>
                <a:ea typeface="+mn-ea"/>
                <a:cs typeface="Neo Sans Intel Medium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Intel Clear" panose="020B0604020203020204" pitchFamily="34" charset="0"/>
                <a:ea typeface="+mn-ea"/>
                <a:cs typeface="Neo Sans Intel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Intel Clear" panose="020B0604020203020204" pitchFamily="34" charset="0"/>
                <a:ea typeface="+mn-ea"/>
                <a:cs typeface="Neo Sans Intel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Intel Clear" panose="020B0604020203020204" pitchFamily="34" charset="0"/>
                <a:ea typeface="+mn-ea"/>
                <a:cs typeface="Neo Sans Inte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 smtClean="0">
                <a:solidFill>
                  <a:srgbClr val="FFDA00"/>
                </a:solidFill>
              </a:rPr>
              <a:t>DCU Innovation Campus – 22</a:t>
            </a:r>
            <a:r>
              <a:rPr lang="en-US" sz="2400" baseline="30000" dirty="0" smtClean="0">
                <a:solidFill>
                  <a:srgbClr val="FFDA00"/>
                </a:solidFill>
              </a:rPr>
              <a:t>nd</a:t>
            </a:r>
            <a:r>
              <a:rPr lang="en-US" sz="2400" dirty="0" smtClean="0">
                <a:solidFill>
                  <a:srgbClr val="FFDA00"/>
                </a:solidFill>
              </a:rPr>
              <a:t> – 24th May 2015 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853" y="2696366"/>
            <a:ext cx="5126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Getting Started Workshop</a:t>
            </a:r>
          </a:p>
        </p:txBody>
      </p:sp>
    </p:spTree>
    <p:extLst>
      <p:ext uri="{BB962C8B-B14F-4D97-AF65-F5344CB8AC3E}">
        <p14:creationId xmlns:p14="http://schemas.microsoft.com/office/powerpoint/2010/main" val="2941088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Familiar Arduino IDE with example </a:t>
            </a:r>
            <a:r>
              <a:rPr lang="en-US" sz="2400" u="sng" dirty="0" smtClean="0"/>
              <a:t>sketches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Software Compatibility</a:t>
            </a:r>
            <a:endParaRPr lang="en-US" dirty="0"/>
          </a:p>
        </p:txBody>
      </p:sp>
      <p:pic>
        <p:nvPicPr>
          <p:cNvPr id="4" name="Picture 3" descr="C:\Users\tcooper1\Documents\Temp\51363844ce395f9922000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95" y="2246317"/>
            <a:ext cx="3188046" cy="33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8" y="2419670"/>
            <a:ext cx="3272708" cy="304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237471" y="3274541"/>
            <a:ext cx="24219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2816" y="3009790"/>
            <a:ext cx="203657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E" sz="1600" b="1" dirty="0" smtClean="0">
                <a:latin typeface="+mn-lt"/>
              </a:rPr>
              <a:t>Load Sketch </a:t>
            </a:r>
            <a:r>
              <a:rPr lang="en-IE" sz="1600" b="1" dirty="0" smtClean="0"/>
              <a:t>from PC to Galileo</a:t>
            </a:r>
            <a:endParaRPr lang="en-IE" sz="16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66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8360"/>
            <a:ext cx="4214061" cy="5088548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3968886" y="2130357"/>
            <a:ext cx="797668" cy="468949"/>
          </a:xfrm>
          <a:prstGeom prst="rightBrace">
            <a:avLst/>
          </a:prstGeom>
          <a:ln>
            <a:headEnd w="lg" len="lg"/>
            <a:tailEnd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20468" y="2210942"/>
            <a:ext cx="219451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Comment Block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87949" y="2888915"/>
            <a:ext cx="1478605" cy="9927"/>
          </a:xfrm>
          <a:prstGeom prst="straightConnector1">
            <a:avLst/>
          </a:prstGeom>
          <a:ln>
            <a:headEnd w="lg" len="lg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20468" y="2708926"/>
            <a:ext cx="1492396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Comment</a:t>
            </a:r>
            <a:endParaRPr lang="en-US" sz="2000" dirty="0">
              <a:solidFill>
                <a:srgbClr val="0071C5"/>
              </a:solidFill>
              <a:latin typeface="Intel Clear" panose="020B0604020203020204" pitchFamily="34" charset="0"/>
              <a:cs typeface="Neo Sans Inte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69460" y="3158465"/>
            <a:ext cx="3497094" cy="21087"/>
          </a:xfrm>
          <a:prstGeom prst="straightConnector1">
            <a:avLst/>
          </a:prstGeom>
          <a:ln>
            <a:headEnd w="lg" len="lg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20468" y="3060052"/>
            <a:ext cx="234946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Global Variable</a:t>
            </a:r>
            <a:endParaRPr lang="en-US" sz="2000" dirty="0">
              <a:solidFill>
                <a:srgbClr val="0071C5"/>
              </a:solidFill>
              <a:latin typeface="Intel Clear" panose="020B0604020203020204" pitchFamily="34" charset="0"/>
              <a:cs typeface="Neo Sans Intel"/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2636197" y="3447061"/>
            <a:ext cx="2130357" cy="446731"/>
          </a:xfrm>
          <a:prstGeom prst="rightBrace">
            <a:avLst/>
          </a:prstGeom>
          <a:ln>
            <a:headEnd w="lg" len="lg"/>
            <a:tailEnd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20468" y="3536644"/>
            <a:ext cx="439690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Code executed once on initial load</a:t>
            </a:r>
            <a:endParaRPr lang="en-US" sz="2000" dirty="0">
              <a:solidFill>
                <a:srgbClr val="0071C5"/>
              </a:solidFill>
              <a:latin typeface="Intel Clear" panose="020B0604020203020204" pitchFamily="34" charset="0"/>
              <a:cs typeface="Neo Sans Intel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2620047" y="4222601"/>
            <a:ext cx="2146507" cy="717394"/>
          </a:xfrm>
          <a:prstGeom prst="rightBrace">
            <a:avLst/>
          </a:prstGeom>
          <a:ln>
            <a:headEnd w="lg" len="lg"/>
            <a:tailEnd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20468" y="4441797"/>
            <a:ext cx="38280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Code Loop ran continuously</a:t>
            </a:r>
            <a:endParaRPr lang="en-US" sz="2000" dirty="0">
              <a:solidFill>
                <a:srgbClr val="0071C5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78020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Stack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6" y="529308"/>
            <a:ext cx="7947213" cy="577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0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005840"/>
            <a:ext cx="8436429" cy="5021262"/>
          </a:xfrm>
        </p:spPr>
        <p:txBody>
          <a:bodyPr/>
          <a:lstStyle/>
          <a:p>
            <a:r>
              <a:rPr lang="en-GB" dirty="0" smtClean="0"/>
              <a:t> </a:t>
            </a:r>
          </a:p>
          <a:p>
            <a:r>
              <a:rPr lang="en-GB" dirty="0" smtClean="0"/>
              <a:t>Standard SD Card Image can be used</a:t>
            </a:r>
          </a:p>
          <a:p>
            <a:r>
              <a:rPr lang="en-GB" dirty="0"/>
              <a:t>	</a:t>
            </a:r>
            <a:r>
              <a:rPr lang="en-GB" dirty="0" smtClean="0"/>
              <a:t>Need to install Node.JS tools once the board is booted.</a:t>
            </a:r>
          </a:p>
          <a:p>
            <a:r>
              <a:rPr lang="en-GB" dirty="0"/>
              <a:t>	</a:t>
            </a:r>
            <a:r>
              <a:rPr lang="en-GB" dirty="0" smtClean="0"/>
              <a:t>Can be done using SSH or USB key to copy files. </a:t>
            </a:r>
          </a:p>
          <a:p>
            <a:r>
              <a:rPr lang="en-GB" dirty="0"/>
              <a:t>	</a:t>
            </a:r>
            <a:r>
              <a:rPr lang="en-GB" dirty="0" smtClean="0"/>
              <a:t>Files are available. </a:t>
            </a:r>
          </a:p>
          <a:p>
            <a:endParaRPr lang="en-GB" dirty="0"/>
          </a:p>
          <a:p>
            <a:r>
              <a:rPr lang="en-GB" dirty="0" smtClean="0"/>
              <a:t>Once installed – it is possible to run .</a:t>
            </a:r>
            <a:r>
              <a:rPr lang="en-GB" dirty="0" err="1" smtClean="0"/>
              <a:t>js</a:t>
            </a:r>
            <a:r>
              <a:rPr lang="en-GB" dirty="0" smtClean="0"/>
              <a:t> files directly from command-line</a:t>
            </a:r>
          </a:p>
          <a:p>
            <a:endParaRPr lang="en-GB" dirty="0"/>
          </a:p>
          <a:p>
            <a:r>
              <a:rPr lang="en-GB" dirty="0" smtClean="0"/>
              <a:t>We have some sample applications to use as a getting started framework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Node JS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73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Intel® XDK – </a:t>
            </a:r>
            <a:r>
              <a:rPr lang="en-GB" dirty="0" err="1" smtClean="0"/>
              <a:t>IoT</a:t>
            </a:r>
            <a:r>
              <a:rPr lang="en-GB" dirty="0" smtClean="0"/>
              <a:t> Edition 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89270"/>
            <a:ext cx="8466364" cy="448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1950" y="6153835"/>
            <a:ext cx="6030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https://software.intel.com/en-us/html5/xdk-iot</a:t>
            </a:r>
          </a:p>
        </p:txBody>
      </p:sp>
    </p:spTree>
    <p:extLst>
      <p:ext uri="{BB962C8B-B14F-4D97-AF65-F5344CB8AC3E}">
        <p14:creationId xmlns:p14="http://schemas.microsoft.com/office/powerpoint/2010/main" val="82761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Node Red 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5" y="1019174"/>
            <a:ext cx="7967662" cy="283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4" y="3968699"/>
            <a:ext cx="3722233" cy="250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71" y="3968699"/>
            <a:ext cx="47244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85325" y="5356163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http://nodered.org/</a:t>
            </a:r>
          </a:p>
        </p:txBody>
      </p:sp>
    </p:spTree>
    <p:extLst>
      <p:ext uri="{BB962C8B-B14F-4D97-AF65-F5344CB8AC3E}">
        <p14:creationId xmlns:p14="http://schemas.microsoft.com/office/powerpoint/2010/main" val="10419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Wyliodrin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6" y="1134157"/>
            <a:ext cx="7464879" cy="222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1" y="3975329"/>
            <a:ext cx="8488620" cy="229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36029" y="3462048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https://www.wyliodrin.com/</a:t>
            </a:r>
          </a:p>
        </p:txBody>
      </p:sp>
      <p:sp>
        <p:nvSpPr>
          <p:cNvPr id="5" name="Rectangle 4"/>
          <p:cNvSpPr/>
          <p:nvPr/>
        </p:nvSpPr>
        <p:spPr>
          <a:xfrm>
            <a:off x="372836" y="6364460"/>
            <a:ext cx="79111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https://projects.wyliodrin.com/wiki/boards_setup/arduinogalileo</a:t>
            </a:r>
          </a:p>
        </p:txBody>
      </p:sp>
    </p:spTree>
    <p:extLst>
      <p:ext uri="{BB962C8B-B14F-4D97-AF65-F5344CB8AC3E}">
        <p14:creationId xmlns:p14="http://schemas.microsoft.com/office/powerpoint/2010/main" val="17786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53" y="4776107"/>
            <a:ext cx="4219575" cy="146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59" y="2468023"/>
            <a:ext cx="4818969" cy="190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Powering Up the board 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8" y="868816"/>
            <a:ext cx="5090432" cy="159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90932"/>
            <a:ext cx="3793671" cy="175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9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Install Arduino 1.0.4 software on Host Computer – Close to root </a:t>
            </a:r>
          </a:p>
          <a:p>
            <a:r>
              <a:rPr lang="en-GB" dirty="0"/>
              <a:t>	</a:t>
            </a:r>
            <a:r>
              <a:rPr lang="en-GB" dirty="0" smtClean="0"/>
              <a:t>Select Galileo Gen2 </a:t>
            </a:r>
          </a:p>
          <a:p>
            <a:r>
              <a:rPr lang="en-GB" dirty="0"/>
              <a:t>	</a:t>
            </a:r>
            <a:r>
              <a:rPr lang="en-GB" dirty="0" smtClean="0"/>
              <a:t>Select COM Port ( Micro USB – add pic )	</a:t>
            </a:r>
          </a:p>
          <a:p>
            <a:r>
              <a:rPr lang="en-GB" dirty="0"/>
              <a:t>	</a:t>
            </a:r>
            <a:r>
              <a:rPr lang="en-GB" dirty="0" smtClean="0"/>
              <a:t>Perform Firmware Update – Help -&gt; Galileo Firmware Update </a:t>
            </a:r>
          </a:p>
          <a:p>
            <a:r>
              <a:rPr lang="en-GB" dirty="0"/>
              <a:t>	</a:t>
            </a:r>
            <a:r>
              <a:rPr lang="en-GB" dirty="0" smtClean="0"/>
              <a:t>Takes about 5 minutes – Popup will notify you of success </a:t>
            </a:r>
          </a:p>
          <a:p>
            <a:endParaRPr lang="en-GB" dirty="0" smtClean="0"/>
          </a:p>
          <a:p>
            <a:r>
              <a:rPr lang="en-GB" dirty="0" smtClean="0"/>
              <a:t>Test that board is working &amp; functional </a:t>
            </a:r>
          </a:p>
          <a:p>
            <a:r>
              <a:rPr lang="en-GB" dirty="0"/>
              <a:t>	</a:t>
            </a:r>
            <a:r>
              <a:rPr lang="en-GB" dirty="0" smtClean="0"/>
              <a:t>Load Blink Example – File -&gt; Examples -&gt; 01-Basics -&gt; Blink </a:t>
            </a:r>
          </a:p>
          <a:p>
            <a:r>
              <a:rPr lang="en-GB" dirty="0"/>
              <a:t>	</a:t>
            </a:r>
            <a:r>
              <a:rPr lang="en-GB" dirty="0" smtClean="0"/>
              <a:t>Download Blink Sketch to target </a:t>
            </a:r>
          </a:p>
          <a:p>
            <a:r>
              <a:rPr lang="en-GB" dirty="0"/>
              <a:t>	</a:t>
            </a:r>
            <a:r>
              <a:rPr lang="en-GB" dirty="0" smtClean="0"/>
              <a:t>Green LED should start to blink @ 1sec interval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Configuration &amp; Board Test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2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sure you have the Micro SD Card Inserted </a:t>
            </a:r>
          </a:p>
          <a:p>
            <a:r>
              <a:rPr lang="en-GB" dirty="0" smtClean="0"/>
              <a:t>Boot the system </a:t>
            </a:r>
          </a:p>
          <a:p>
            <a:r>
              <a:rPr lang="en-GB" dirty="0" smtClean="0"/>
              <a:t>Open Serial Terminal Window for COM port ( FTDI UART ) – add pic </a:t>
            </a:r>
          </a:p>
          <a:p>
            <a:r>
              <a:rPr lang="en-GB" dirty="0" smtClean="0"/>
              <a:t>Login = root – no password </a:t>
            </a:r>
          </a:p>
          <a:p>
            <a:r>
              <a:rPr lang="en-GB" dirty="0" smtClean="0"/>
              <a:t>Once in </a:t>
            </a:r>
            <a:r>
              <a:rPr lang="en-GB" dirty="0" err="1" smtClean="0"/>
              <a:t>Commandline</a:t>
            </a:r>
            <a:r>
              <a:rPr lang="en-GB" dirty="0" smtClean="0"/>
              <a:t> – </a:t>
            </a:r>
          </a:p>
          <a:p>
            <a:r>
              <a:rPr lang="en-GB" dirty="0"/>
              <a:t>	E</a:t>
            </a:r>
            <a:r>
              <a:rPr lang="en-GB" dirty="0" smtClean="0"/>
              <a:t>nable </a:t>
            </a:r>
            <a:r>
              <a:rPr lang="en-GB" dirty="0" err="1" smtClean="0"/>
              <a:t>WiFi</a:t>
            </a:r>
            <a:r>
              <a:rPr lang="en-GB" dirty="0" smtClean="0"/>
              <a:t> with following command – </a:t>
            </a:r>
            <a:r>
              <a:rPr lang="en-GB" dirty="0" err="1" smtClean="0"/>
              <a:t>ifup</a:t>
            </a:r>
            <a:r>
              <a:rPr lang="en-GB" dirty="0" smtClean="0"/>
              <a:t> wlan0</a:t>
            </a:r>
          </a:p>
          <a:p>
            <a:r>
              <a:rPr lang="en-GB" dirty="0"/>
              <a:t>	</a:t>
            </a:r>
            <a:r>
              <a:rPr lang="en-GB" dirty="0" smtClean="0"/>
              <a:t>Add pic for </a:t>
            </a:r>
            <a:r>
              <a:rPr lang="en-GB" dirty="0" err="1" smtClean="0"/>
              <a:t>config</a:t>
            </a:r>
            <a:r>
              <a:rPr lang="en-GB" dirty="0" smtClean="0"/>
              <a:t> output </a:t>
            </a:r>
          </a:p>
          <a:p>
            <a:r>
              <a:rPr lang="en-GB" dirty="0" smtClean="0"/>
              <a:t>Revert back to Arduino IDE </a:t>
            </a:r>
          </a:p>
          <a:p>
            <a:r>
              <a:rPr lang="en-GB" dirty="0"/>
              <a:t>	</a:t>
            </a:r>
            <a:r>
              <a:rPr lang="en-GB" dirty="0" smtClean="0"/>
              <a:t>Load – File -&gt; Examples -&gt; </a:t>
            </a:r>
            <a:r>
              <a:rPr lang="en-GB" dirty="0" err="1" smtClean="0"/>
              <a:t>WiFi</a:t>
            </a:r>
            <a:r>
              <a:rPr lang="en-GB" dirty="0" smtClean="0"/>
              <a:t> -&gt; </a:t>
            </a:r>
            <a:r>
              <a:rPr lang="en-GB" dirty="0" err="1" smtClean="0"/>
              <a:t>ScanNetworks</a:t>
            </a:r>
            <a:r>
              <a:rPr lang="en-GB" dirty="0" smtClean="0"/>
              <a:t> </a:t>
            </a:r>
          </a:p>
          <a:p>
            <a:r>
              <a:rPr lang="en-GB" dirty="0"/>
              <a:t>	</a:t>
            </a:r>
            <a:r>
              <a:rPr lang="en-GB" dirty="0" smtClean="0"/>
              <a:t>Download to Galileo 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WiFi</a:t>
            </a:r>
            <a:r>
              <a:rPr lang="en-GB" dirty="0" smtClean="0"/>
              <a:t> Setup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9856" y="5867081"/>
            <a:ext cx="795745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b="1" dirty="0" smtClean="0">
                <a:solidFill>
                  <a:srgbClr val="00B050"/>
                </a:solidFill>
              </a:rPr>
              <a:t>For the </a:t>
            </a:r>
            <a:r>
              <a:rPr lang="en-GB" b="1" dirty="0" err="1" smtClean="0">
                <a:solidFill>
                  <a:srgbClr val="00B050"/>
                </a:solidFill>
              </a:rPr>
              <a:t>Datafest</a:t>
            </a:r>
            <a:r>
              <a:rPr lang="en-GB" b="1" dirty="0" smtClean="0">
                <a:solidFill>
                  <a:srgbClr val="00B050"/>
                </a:solidFill>
              </a:rPr>
              <a:t> Hackathon – please use SSID – Hackathon – open network  </a:t>
            </a:r>
          </a:p>
        </p:txBody>
      </p:sp>
    </p:spTree>
    <p:extLst>
      <p:ext uri="{BB962C8B-B14F-4D97-AF65-F5344CB8AC3E}">
        <p14:creationId xmlns:p14="http://schemas.microsoft.com/office/powerpoint/2010/main" val="36841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92273" y="4150611"/>
            <a:ext cx="4807439" cy="2100027"/>
          </a:xfrm>
        </p:spPr>
        <p:txBody>
          <a:bodyPr/>
          <a:lstStyle/>
          <a:p>
            <a:r>
              <a:rPr lang="en-US" sz="1600" b="1" dirty="0" smtClean="0"/>
              <a:t>Intel 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Global headquarters: Santa Clara, 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107,600 employees worldwide (at end of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55 percent of employees reside in the U.S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1026" name="Picture 2" descr="C:\Users\tcooper1\Documents\Temp\galileo-packaging-5x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112" y="274321"/>
            <a:ext cx="8229600" cy="64008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Will You Make?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7" name="Picture 3" descr="C:\Users\tcooper1\Documents\Temp\960x192-edison-header-v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370114" y="1752600"/>
            <a:ext cx="6106890" cy="990600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Intel® Edison - Create wearables and other products for the Internet of Things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" y="2743200"/>
            <a:ext cx="2503715" cy="330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370114" y="5798424"/>
            <a:ext cx="8490857" cy="904429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/>
              <a:t>Intel’s vision</a:t>
            </a:r>
            <a:r>
              <a:rPr lang="en-US" sz="2000" dirty="0"/>
              <a:t>: This decade we will create and extend computing technology to connect and enrich the life of every person on earth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70110" y="838200"/>
            <a:ext cx="7445831" cy="990600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Intel® Galileo – Easily try out technology solution ideas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 are Ready to Begin </a:t>
            </a:r>
            <a:r>
              <a:rPr lang="en-GB" dirty="0" smtClean="0">
                <a:sym typeface="Wingdings" panose="05000000000000000000" pitchFamily="2" charset="2"/>
              </a:rPr>
              <a:t>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90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2 Available UART Interfaces </a:t>
            </a:r>
          </a:p>
          <a:p>
            <a:pPr lvl="1"/>
            <a:r>
              <a:rPr lang="en-GB" dirty="0" smtClean="0"/>
              <a:t>3V3 TTL UART </a:t>
            </a:r>
          </a:p>
          <a:p>
            <a:pPr lvl="1"/>
            <a:r>
              <a:rPr lang="en-GB" dirty="0" smtClean="0"/>
              <a:t>Micro USB Serial 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Can be used to communicate directly with the board </a:t>
            </a:r>
          </a:p>
          <a:p>
            <a:pPr lvl="1"/>
            <a:r>
              <a:rPr lang="en-GB" dirty="0" smtClean="0"/>
              <a:t>Act as debug interface </a:t>
            </a:r>
          </a:p>
          <a:p>
            <a:pPr lvl="1"/>
            <a:r>
              <a:rPr lang="en-GB" dirty="0" smtClean="0"/>
              <a:t>Used by Arduino Interface to connect &amp; communicate. </a:t>
            </a:r>
          </a:p>
          <a:p>
            <a:pPr lvl="1"/>
            <a:r>
              <a:rPr lang="en-GB" dirty="0" smtClean="0"/>
              <a:t>Can be used for general purpose communication to other serial devices. 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Let’s see how it works…….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Serial Communication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35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Pulse Width Modulator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Analogue Digital Convertor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Digital Input / Output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UART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I2C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SPI </a:t>
            </a:r>
          </a:p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Interfaces Available – Arduino Rails </a:t>
            </a:r>
            <a:endParaRPr lang="en-GB" dirty="0"/>
          </a:p>
        </p:txBody>
      </p:sp>
      <p:pic>
        <p:nvPicPr>
          <p:cNvPr id="4" name="Picture 3" descr="http://arduino.cc/en/uploads/ArduinoCertified/IntelGalileoLogicSchematic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514" y="2216287"/>
            <a:ext cx="5366658" cy="437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7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Digital Input / Output </a:t>
            </a:r>
          </a:p>
          <a:p>
            <a:pPr lvl="1"/>
            <a:r>
              <a:rPr lang="en-GB" sz="1200" dirty="0" smtClean="0"/>
              <a:t>These are used to control single digital singles &amp; can be set to either output a signal or receive a signal. </a:t>
            </a:r>
          </a:p>
          <a:p>
            <a:pPr lvl="1"/>
            <a:r>
              <a:rPr lang="en-GB" sz="1200" dirty="0" smtClean="0"/>
              <a:t>Uses – reading input signals like switches, controlling outputs LEDs, Motors, Relays </a:t>
            </a:r>
            <a:endParaRPr lang="en-GB" sz="1200" dirty="0"/>
          </a:p>
          <a:p>
            <a:endParaRPr lang="en-GB" dirty="0" smtClean="0"/>
          </a:p>
          <a:p>
            <a:r>
              <a:rPr lang="en-GB" dirty="0" smtClean="0"/>
              <a:t>Analogue Digital Converter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 smtClean="0"/>
              <a:t>12 bit accuracy, 6 channels available through Arduino pins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1200" dirty="0"/>
              <a:t>ADC sampling at 5kHz- take a ‘snapshot’ of the voltage level every 200uS</a:t>
            </a:r>
          </a:p>
          <a:p>
            <a:endParaRPr lang="en-GB" dirty="0" smtClean="0"/>
          </a:p>
          <a:p>
            <a:r>
              <a:rPr lang="en-GB" dirty="0" smtClean="0"/>
              <a:t>PWM – Pseudo Analogue Outputs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000" dirty="0"/>
              <a:t>PWM stands for Pulse Width </a:t>
            </a:r>
            <a:r>
              <a:rPr lang="en-IE" sz="1000" dirty="0" smtClean="0"/>
              <a:t>Modulation</a:t>
            </a:r>
            <a:endParaRPr lang="en-I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000" dirty="0"/>
              <a:t>Used to get </a:t>
            </a:r>
            <a:r>
              <a:rPr lang="en-IE" sz="1000" dirty="0" smtClean="0"/>
              <a:t>analogue </a:t>
            </a:r>
            <a:r>
              <a:rPr lang="en-IE" sz="1000" dirty="0"/>
              <a:t>results by digital </a:t>
            </a:r>
            <a:r>
              <a:rPr lang="en-IE" sz="1000" dirty="0" smtClean="0"/>
              <a:t>means</a:t>
            </a:r>
            <a:endParaRPr lang="en-I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000" dirty="0"/>
              <a:t>Sends pulses of power to simulate </a:t>
            </a:r>
            <a:r>
              <a:rPr lang="en-IE" sz="1000" dirty="0" smtClean="0"/>
              <a:t>voltage</a:t>
            </a:r>
            <a:endParaRPr lang="en-I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000" dirty="0"/>
              <a:t>The duration of high power is know as the ‘Pulse Width</a:t>
            </a:r>
            <a:r>
              <a:rPr lang="en-IE" dirty="0"/>
              <a:t>’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Controlling The I/O </a:t>
            </a:r>
            <a:endParaRPr lang="en-GB" dirty="0"/>
          </a:p>
        </p:txBody>
      </p:sp>
      <p:pic>
        <p:nvPicPr>
          <p:cNvPr id="4" name="Picture 2" descr="http://arduino.cc/en/uploads/Tutorial/pw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397" y="3303817"/>
            <a:ext cx="2857500" cy="31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tandyonline.co.uk/media/catalog/product/cache/1/image/9df78eab33525d08d6e5fb8d27136e95/5/m/5mm-red-led-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39" y="3214210"/>
            <a:ext cx="1610544" cy="16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drives.lt-i.com/upload/DRIVES/Produktbilder/Produkte_Startseite/Servosysteme_Startseite/Servomotoren/Foto_LST_LSH_grupp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77" y="4906866"/>
            <a:ext cx="2355956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9" y="1941131"/>
            <a:ext cx="2565625" cy="108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6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UART </a:t>
            </a:r>
          </a:p>
          <a:p>
            <a:pPr lvl="1"/>
            <a:r>
              <a:rPr lang="en-IE" sz="1200" dirty="0"/>
              <a:t>UART stands for Universal Asynchronous Receiver/Transmitter (UART</a:t>
            </a:r>
            <a:r>
              <a:rPr lang="en-IE" sz="1200" dirty="0" smtClean="0"/>
              <a:t>)</a:t>
            </a:r>
            <a:endParaRPr lang="en-IE" sz="1200" dirty="0"/>
          </a:p>
          <a:p>
            <a:pPr lvl="1"/>
            <a:r>
              <a:rPr lang="en-IE" sz="1200" dirty="0"/>
              <a:t>It is a piece of computer hardware that translates data between parallel and serial forms</a:t>
            </a:r>
            <a:r>
              <a:rPr lang="en-IE" sz="1200" dirty="0" smtClean="0"/>
              <a:t>.</a:t>
            </a:r>
            <a:endParaRPr lang="en-IE" sz="1200" dirty="0"/>
          </a:p>
          <a:p>
            <a:pPr lvl="1"/>
            <a:r>
              <a:rPr lang="en-IE" sz="1200" dirty="0"/>
              <a:t>The universal designation indicates that the data format and transmission speeds are configurable.</a:t>
            </a:r>
          </a:p>
          <a:p>
            <a:pPr lvl="1"/>
            <a:r>
              <a:rPr lang="en-IE" sz="1200" dirty="0"/>
              <a:t>It takes bytes of data and transmits the individual bits in a sequential fashion</a:t>
            </a:r>
            <a:r>
              <a:rPr lang="en-IE" sz="1200" dirty="0" smtClean="0"/>
              <a:t>.</a:t>
            </a:r>
            <a:endParaRPr lang="en-IE" sz="1200" dirty="0"/>
          </a:p>
          <a:p>
            <a:pPr lvl="1"/>
            <a:r>
              <a:rPr lang="en-IE" sz="1200" dirty="0"/>
              <a:t>At the destination, a second UART re-assembles the bits into complete bytes</a:t>
            </a:r>
            <a:r>
              <a:rPr lang="en-IE" sz="1200" dirty="0" smtClean="0"/>
              <a:t>.</a:t>
            </a:r>
          </a:p>
          <a:p>
            <a:pPr lvl="1"/>
            <a:r>
              <a:rPr lang="en-IE" sz="1200" dirty="0" smtClean="0"/>
              <a:t>Second UART available Arduino pins </a:t>
            </a:r>
            <a:endParaRPr lang="en-IE" sz="1200" dirty="0"/>
          </a:p>
          <a:p>
            <a:endParaRPr lang="en-GB" dirty="0"/>
          </a:p>
          <a:p>
            <a:r>
              <a:rPr lang="en-GB" dirty="0" smtClean="0"/>
              <a:t>I2C </a:t>
            </a:r>
          </a:p>
          <a:p>
            <a:pPr lvl="1"/>
            <a:r>
              <a:rPr lang="en-IE" sz="1200" dirty="0"/>
              <a:t>I²C stands for Inter-Integrated </a:t>
            </a:r>
            <a:r>
              <a:rPr lang="en-IE" sz="1200" dirty="0" smtClean="0"/>
              <a:t>Circuit</a:t>
            </a:r>
            <a:endParaRPr lang="en-IE" sz="1200" dirty="0"/>
          </a:p>
          <a:p>
            <a:pPr lvl="1"/>
            <a:r>
              <a:rPr lang="en-IE" sz="1200" dirty="0"/>
              <a:t>It is a bus used for attaching low-speed peripherals to computer motherboards and embedded systems. </a:t>
            </a:r>
          </a:p>
          <a:p>
            <a:pPr lvl="1"/>
            <a:r>
              <a:rPr lang="en-IE" sz="1200" dirty="0"/>
              <a:t>See </a:t>
            </a:r>
            <a:r>
              <a:rPr lang="en-IE" sz="1200" dirty="0">
                <a:hlinkClick r:id="rId2"/>
              </a:rPr>
              <a:t>http://en.wikipedia.org/wiki/I%C2%B2C</a:t>
            </a:r>
            <a:r>
              <a:rPr lang="en-IE" sz="1200" dirty="0"/>
              <a:t> for more information</a:t>
            </a:r>
            <a:r>
              <a:rPr lang="en-IE" sz="1200" dirty="0" smtClean="0"/>
              <a:t>.</a:t>
            </a:r>
          </a:p>
          <a:p>
            <a:pPr lvl="1"/>
            <a:r>
              <a:rPr lang="en-IE" sz="1200" dirty="0"/>
              <a:t>Low speed data communication</a:t>
            </a:r>
          </a:p>
          <a:p>
            <a:pPr lvl="1"/>
            <a:r>
              <a:rPr lang="en-IE" sz="1200" dirty="0" smtClean="0"/>
              <a:t>Collecting </a:t>
            </a:r>
            <a:r>
              <a:rPr lang="en-IE" sz="1200" dirty="0"/>
              <a:t>data from sensors and other devices</a:t>
            </a:r>
            <a:r>
              <a:rPr lang="en-IE" sz="1200" dirty="0" smtClean="0"/>
              <a:t>.</a:t>
            </a:r>
          </a:p>
          <a:p>
            <a:pPr lvl="1"/>
            <a:r>
              <a:rPr lang="en-IE" sz="1200" dirty="0" smtClean="0"/>
              <a:t>Available through Arduino pins </a:t>
            </a:r>
            <a:endParaRPr lang="en-IE" sz="12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Controlling the I/O </a:t>
            </a:r>
            <a:endParaRPr lang="en-GB" dirty="0"/>
          </a:p>
        </p:txBody>
      </p:sp>
      <p:pic>
        <p:nvPicPr>
          <p:cNvPr id="4" name="Picture 2" descr="http://www.karbosguide.com/books/pcarchitecture/images/87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770" y="146384"/>
            <a:ext cx="1852059" cy="141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4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Adding a Sensor </a:t>
            </a:r>
            <a:endParaRPr lang="en-GB" dirty="0"/>
          </a:p>
        </p:txBody>
      </p:sp>
      <p:pic>
        <p:nvPicPr>
          <p:cNvPr id="4" name="Picture 2" descr="C:\Development\IESC\fritzing photos\LDR__withLED_b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9678"/>
            <a:ext cx="4226784" cy="355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996544" y="332543"/>
            <a:ext cx="384439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 A_PIN 0   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7E7E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//analog pin for LDR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 D_PIN 6   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7E7E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//digital pin for LED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CC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value;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CC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setup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CC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pinMode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(D_PIN, 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CC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value = 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CC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CC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analogRead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(A_PIN), 0, 1023, 0, 255);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    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CC66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analogWrite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(D_PIN, value);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6" name="Picture 2" descr="C:\Development\IESC\LD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77300"/>
            <a:ext cx="1695553" cy="91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725" y="740436"/>
            <a:ext cx="1586749" cy="169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04978" y="6012437"/>
            <a:ext cx="2414122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GB" sz="1200" dirty="0" smtClean="0"/>
              <a:t>Great </a:t>
            </a:r>
            <a:r>
              <a:rPr lang="en-GB" sz="1200" dirty="0" err="1" smtClean="0"/>
              <a:t>breadboarding</a:t>
            </a:r>
            <a:r>
              <a:rPr lang="en-GB" sz="1200" dirty="0" smtClean="0"/>
              <a:t> tool – </a:t>
            </a:r>
            <a:r>
              <a:rPr lang="en-GB" sz="1200" dirty="0" err="1" smtClean="0"/>
              <a:t>fritzing</a:t>
            </a:r>
            <a:endParaRPr lang="en-GB" sz="1200" dirty="0" smtClean="0"/>
          </a:p>
          <a:p>
            <a:pPr algn="ctr"/>
            <a:r>
              <a:rPr lang="en-GB" sz="1200" dirty="0"/>
              <a:t>http://fritzing.org/home/ </a:t>
            </a:r>
            <a:endParaRPr lang="en-GB" sz="1200" dirty="0" smtClean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2833" y="3271069"/>
            <a:ext cx="2190498" cy="249299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Light</a:t>
            </a:r>
            <a: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/>
            </a:r>
            <a:b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</a:br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Distance</a:t>
            </a:r>
            <a: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/>
            </a:r>
            <a:b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</a:br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Temperature</a:t>
            </a:r>
            <a: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/>
            </a:r>
            <a:b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</a:br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Acceleration</a:t>
            </a:r>
            <a: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/>
            </a:r>
            <a:b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</a:br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Vibration</a:t>
            </a:r>
          </a:p>
          <a:p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Motion</a:t>
            </a:r>
            <a: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/>
            </a:r>
            <a:b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</a:br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Touch</a:t>
            </a:r>
            <a: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/>
            </a:r>
            <a:br>
              <a:rPr lang="en-IE" sz="16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</a:br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Gas</a:t>
            </a:r>
          </a:p>
          <a:p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Sound</a:t>
            </a:r>
          </a:p>
          <a:p>
            <a:r>
              <a:rPr lang="en-IE" sz="16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Etc….</a:t>
            </a:r>
            <a:endParaRPr lang="en-IE" sz="1600" dirty="0">
              <a:solidFill>
                <a:srgbClr val="0071C5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8938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Galileo has Ethernet &amp; </a:t>
            </a:r>
            <a:r>
              <a:rPr lang="en-GB" dirty="0" err="1" smtClean="0"/>
              <a:t>WiFi</a:t>
            </a:r>
            <a:r>
              <a:rPr lang="en-GB" dirty="0" smtClean="0"/>
              <a:t> </a:t>
            </a:r>
            <a:r>
              <a:rPr lang="en-GB" dirty="0" err="1" smtClean="0"/>
              <a:t>cabability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For the </a:t>
            </a:r>
            <a:r>
              <a:rPr lang="en-GB" dirty="0" err="1" smtClean="0"/>
              <a:t>datafest</a:t>
            </a:r>
            <a:r>
              <a:rPr lang="en-GB" dirty="0" smtClean="0"/>
              <a:t>, IBM have laid on a free to register Cloud access to their </a:t>
            </a:r>
            <a:r>
              <a:rPr lang="en-GB" dirty="0" err="1" smtClean="0"/>
              <a:t>Bluemix</a:t>
            </a:r>
            <a:r>
              <a:rPr lang="en-GB" dirty="0" smtClean="0"/>
              <a:t> service </a:t>
            </a:r>
            <a:r>
              <a:rPr lang="en-GB" dirty="0"/>
              <a:t>– </a:t>
            </a:r>
            <a:r>
              <a:rPr lang="en-GB" sz="1100" dirty="0">
                <a:hlinkClick r:id="rId2"/>
              </a:rPr>
              <a:t>http://datafest.mybluemix.net/?cm_mmc=IBMEcoDNA-_-IICSVL-_-outbound-_-</a:t>
            </a:r>
            <a:r>
              <a:rPr lang="en-GB" sz="1100" dirty="0" smtClean="0">
                <a:hlinkClick r:id="rId2"/>
              </a:rPr>
              <a:t>Datafest2015</a:t>
            </a:r>
            <a:endParaRPr lang="en-GB" dirty="0" smtClean="0"/>
          </a:p>
          <a:p>
            <a:endParaRPr lang="en-GB" sz="1400" dirty="0" smtClean="0">
              <a:hlinkClick r:id="rId3"/>
            </a:endParaRPr>
          </a:p>
          <a:p>
            <a:r>
              <a:rPr lang="en-GB" sz="1400" dirty="0" smtClean="0">
                <a:hlinkClick r:id="rId3"/>
              </a:rPr>
              <a:t>https</a:t>
            </a:r>
            <a:r>
              <a:rPr lang="en-GB" sz="1400" dirty="0">
                <a:hlinkClick r:id="rId3"/>
              </a:rPr>
              <a:t>://</a:t>
            </a:r>
            <a:r>
              <a:rPr lang="en-GB" sz="1400" dirty="0" smtClean="0">
                <a:hlinkClick r:id="rId3"/>
              </a:rPr>
              <a:t>console.ng.bluemix.net/home</a:t>
            </a:r>
            <a:endParaRPr lang="en-GB" sz="1400" dirty="0" smtClean="0"/>
          </a:p>
          <a:p>
            <a:endParaRPr lang="en-GB" sz="1600" dirty="0" smtClean="0"/>
          </a:p>
          <a:p>
            <a:r>
              <a:rPr lang="en-GB" sz="1600" dirty="0" smtClean="0"/>
              <a:t>Portal uses MQTT Broker to communicate </a:t>
            </a:r>
            <a:r>
              <a:rPr lang="en-GB" sz="1600" dirty="0"/>
              <a:t>to devices - </a:t>
            </a:r>
            <a:r>
              <a:rPr lang="en-GB" sz="1600" dirty="0">
                <a:hlinkClick r:id="rId4"/>
              </a:rPr>
              <a:t>http://mqtt.com</a:t>
            </a:r>
            <a:r>
              <a:rPr lang="en-GB" sz="1600" dirty="0" smtClean="0">
                <a:hlinkClick r:id="rId4"/>
              </a:rPr>
              <a:t>/</a:t>
            </a:r>
            <a:endParaRPr lang="en-GB" sz="1600" dirty="0" smtClean="0"/>
          </a:p>
          <a:p>
            <a:r>
              <a:rPr lang="en-GB" sz="1600" dirty="0" smtClean="0"/>
              <a:t>Note :- Arduino native MQTT library needs to be modified to work on Galileo – we have the library here </a:t>
            </a:r>
            <a:r>
              <a:rPr lang="en-GB" sz="1600" dirty="0" smtClean="0">
                <a:sym typeface="Wingdings" panose="05000000000000000000" pitchFamily="2" charset="2"/>
              </a:rPr>
              <a:t> </a:t>
            </a:r>
            <a:endParaRPr lang="en-GB" sz="1600" dirty="0"/>
          </a:p>
          <a:p>
            <a:endParaRPr lang="en-GB" dirty="0"/>
          </a:p>
          <a:p>
            <a:r>
              <a:rPr lang="en-GB" sz="1800" dirty="0" smtClean="0"/>
              <a:t>For testing purposes, there is a test portal to validate that data is being sent. </a:t>
            </a:r>
          </a:p>
          <a:p>
            <a:r>
              <a:rPr lang="en-GB" sz="1800" dirty="0">
                <a:hlinkClick r:id="rId5"/>
              </a:rPr>
              <a:t>https://quickstart.internetofthings.ibmcloud.com</a:t>
            </a:r>
            <a:r>
              <a:rPr lang="en-GB" sz="1800" dirty="0" smtClean="0">
                <a:hlinkClick r:id="rId5"/>
              </a:rPr>
              <a:t>/#/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How does this get communicated ??? 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07" y="117022"/>
            <a:ext cx="2421164" cy="16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10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see how it works…….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134971" y="1945931"/>
            <a:ext cx="3240966" cy="35219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gray">
          <a:xfrm>
            <a:off x="3666619" y="4560509"/>
            <a:ext cx="435115" cy="411906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 bwMode="gray">
          <a:xfrm flipV="1">
            <a:off x="3905511" y="4226683"/>
            <a:ext cx="97416" cy="234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gray">
          <a:xfrm flipH="1" flipV="1">
            <a:off x="4756862" y="4264270"/>
            <a:ext cx="4791" cy="2962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3"/>
          <p:cNvSpPr>
            <a:spLocks/>
          </p:cNvSpPr>
          <p:nvPr/>
        </p:nvSpPr>
        <p:spPr bwMode="gray">
          <a:xfrm>
            <a:off x="4013869" y="2405098"/>
            <a:ext cx="1291075" cy="731100"/>
          </a:xfrm>
          <a:custGeom>
            <a:avLst/>
            <a:gdLst>
              <a:gd name="T0" fmla="*/ 2147483647 w 1006"/>
              <a:gd name="T1" fmla="*/ 2147483647 h 671"/>
              <a:gd name="T2" fmla="*/ 2147483647 w 1006"/>
              <a:gd name="T3" fmla="*/ 2147483647 h 671"/>
              <a:gd name="T4" fmla="*/ 2147483647 w 1006"/>
              <a:gd name="T5" fmla="*/ 2147483647 h 671"/>
              <a:gd name="T6" fmla="*/ 2147483647 w 1006"/>
              <a:gd name="T7" fmla="*/ 2147483647 h 671"/>
              <a:gd name="T8" fmla="*/ 2147483647 w 1006"/>
              <a:gd name="T9" fmla="*/ 2147483647 h 671"/>
              <a:gd name="T10" fmla="*/ 2147483647 w 1006"/>
              <a:gd name="T11" fmla="*/ 2147483647 h 671"/>
              <a:gd name="T12" fmla="*/ 2147483647 w 1006"/>
              <a:gd name="T13" fmla="*/ 2147483647 h 671"/>
              <a:gd name="T14" fmla="*/ 2147483647 w 1006"/>
              <a:gd name="T15" fmla="*/ 2147483647 h 671"/>
              <a:gd name="T16" fmla="*/ 2147483647 w 1006"/>
              <a:gd name="T17" fmla="*/ 2147483647 h 671"/>
              <a:gd name="T18" fmla="*/ 2147483647 w 1006"/>
              <a:gd name="T19" fmla="*/ 2147483647 h 671"/>
              <a:gd name="T20" fmla="*/ 2147483647 w 1006"/>
              <a:gd name="T21" fmla="*/ 2147483647 h 671"/>
              <a:gd name="T22" fmla="*/ 2147483647 w 1006"/>
              <a:gd name="T23" fmla="*/ 2147483647 h 671"/>
              <a:gd name="T24" fmla="*/ 2147483647 w 1006"/>
              <a:gd name="T25" fmla="*/ 2147483647 h 671"/>
              <a:gd name="T26" fmla="*/ 2147483647 w 1006"/>
              <a:gd name="T27" fmla="*/ 2147483647 h 671"/>
              <a:gd name="T28" fmla="*/ 2147483647 w 1006"/>
              <a:gd name="T29" fmla="*/ 2147483647 h 671"/>
              <a:gd name="T30" fmla="*/ 2147483647 w 1006"/>
              <a:gd name="T31" fmla="*/ 2147483647 h 671"/>
              <a:gd name="T32" fmla="*/ 2147483647 w 1006"/>
              <a:gd name="T33" fmla="*/ 2147483647 h 671"/>
              <a:gd name="T34" fmla="*/ 2147483647 w 1006"/>
              <a:gd name="T35" fmla="*/ 2147483647 h 671"/>
              <a:gd name="T36" fmla="*/ 2147483647 w 1006"/>
              <a:gd name="T37" fmla="*/ 2147483647 h 671"/>
              <a:gd name="T38" fmla="*/ 2147483647 w 1006"/>
              <a:gd name="T39" fmla="*/ 2147483647 h 671"/>
              <a:gd name="T40" fmla="*/ 2147483647 w 1006"/>
              <a:gd name="T41" fmla="*/ 2147483647 h 671"/>
              <a:gd name="T42" fmla="*/ 2147483647 w 1006"/>
              <a:gd name="T43" fmla="*/ 2147483647 h 671"/>
              <a:gd name="T44" fmla="*/ 2147483647 w 1006"/>
              <a:gd name="T45" fmla="*/ 2147483647 h 671"/>
              <a:gd name="T46" fmla="*/ 2147483647 w 1006"/>
              <a:gd name="T47" fmla="*/ 2147483647 h 671"/>
              <a:gd name="T48" fmla="*/ 2147483647 w 1006"/>
              <a:gd name="T49" fmla="*/ 2147483647 h 671"/>
              <a:gd name="T50" fmla="*/ 2147483647 w 1006"/>
              <a:gd name="T51" fmla="*/ 2147483647 h 671"/>
              <a:gd name="T52" fmla="*/ 2147483647 w 1006"/>
              <a:gd name="T53" fmla="*/ 2147483647 h 671"/>
              <a:gd name="T54" fmla="*/ 2147483647 w 1006"/>
              <a:gd name="T55" fmla="*/ 2147483647 h 67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006"/>
              <a:gd name="T85" fmla="*/ 0 h 671"/>
              <a:gd name="T86" fmla="*/ 1006 w 1006"/>
              <a:gd name="T87" fmla="*/ 671 h 67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006" h="671">
                <a:moveTo>
                  <a:pt x="167" y="244"/>
                </a:moveTo>
                <a:cubicBezTo>
                  <a:pt x="167" y="235"/>
                  <a:pt x="167" y="226"/>
                  <a:pt x="169" y="218"/>
                </a:cubicBezTo>
                <a:cubicBezTo>
                  <a:pt x="180" y="175"/>
                  <a:pt x="224" y="149"/>
                  <a:pt x="266" y="160"/>
                </a:cubicBezTo>
                <a:cubicBezTo>
                  <a:pt x="287" y="165"/>
                  <a:pt x="304" y="178"/>
                  <a:pt x="315" y="195"/>
                </a:cubicBezTo>
                <a:cubicBezTo>
                  <a:pt x="317" y="194"/>
                  <a:pt x="317" y="194"/>
                  <a:pt x="317" y="194"/>
                </a:cubicBezTo>
                <a:cubicBezTo>
                  <a:pt x="318" y="184"/>
                  <a:pt x="319" y="175"/>
                  <a:pt x="322" y="165"/>
                </a:cubicBezTo>
                <a:cubicBezTo>
                  <a:pt x="348" y="63"/>
                  <a:pt x="452" y="0"/>
                  <a:pt x="555" y="26"/>
                </a:cubicBezTo>
                <a:cubicBezTo>
                  <a:pt x="628" y="45"/>
                  <a:pt x="681" y="103"/>
                  <a:pt x="696" y="173"/>
                </a:cubicBezTo>
                <a:cubicBezTo>
                  <a:pt x="694" y="172"/>
                  <a:pt x="694" y="172"/>
                  <a:pt x="694" y="172"/>
                </a:cubicBezTo>
                <a:cubicBezTo>
                  <a:pt x="722" y="151"/>
                  <a:pt x="760" y="142"/>
                  <a:pt x="796" y="151"/>
                </a:cubicBezTo>
                <a:cubicBezTo>
                  <a:pt x="855" y="166"/>
                  <a:pt x="892" y="222"/>
                  <a:pt x="886" y="280"/>
                </a:cubicBezTo>
                <a:cubicBezTo>
                  <a:pt x="888" y="279"/>
                  <a:pt x="888" y="279"/>
                  <a:pt x="888" y="279"/>
                </a:cubicBezTo>
                <a:cubicBezTo>
                  <a:pt x="899" y="278"/>
                  <a:pt x="910" y="278"/>
                  <a:pt x="921" y="281"/>
                </a:cubicBezTo>
                <a:cubicBezTo>
                  <a:pt x="974" y="294"/>
                  <a:pt x="1006" y="348"/>
                  <a:pt x="992" y="401"/>
                </a:cubicBezTo>
                <a:cubicBezTo>
                  <a:pt x="979" y="454"/>
                  <a:pt x="926" y="486"/>
                  <a:pt x="873" y="472"/>
                </a:cubicBezTo>
                <a:cubicBezTo>
                  <a:pt x="869" y="471"/>
                  <a:pt x="865" y="470"/>
                  <a:pt x="862" y="469"/>
                </a:cubicBezTo>
                <a:cubicBezTo>
                  <a:pt x="861" y="471"/>
                  <a:pt x="861" y="471"/>
                  <a:pt x="861" y="471"/>
                </a:cubicBezTo>
                <a:cubicBezTo>
                  <a:pt x="862" y="483"/>
                  <a:pt x="861" y="496"/>
                  <a:pt x="857" y="508"/>
                </a:cubicBezTo>
                <a:cubicBezTo>
                  <a:pt x="839" y="581"/>
                  <a:pt x="766" y="624"/>
                  <a:pt x="693" y="606"/>
                </a:cubicBezTo>
                <a:cubicBezTo>
                  <a:pt x="650" y="595"/>
                  <a:pt x="617" y="565"/>
                  <a:pt x="601" y="526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561" y="617"/>
                  <a:pt x="457" y="671"/>
                  <a:pt x="354" y="645"/>
                </a:cubicBezTo>
                <a:cubicBezTo>
                  <a:pt x="286" y="628"/>
                  <a:pt x="234" y="580"/>
                  <a:pt x="209" y="520"/>
                </a:cubicBezTo>
                <a:cubicBezTo>
                  <a:pt x="207" y="518"/>
                  <a:pt x="207" y="518"/>
                  <a:pt x="207" y="518"/>
                </a:cubicBezTo>
                <a:cubicBezTo>
                  <a:pt x="181" y="527"/>
                  <a:pt x="152" y="529"/>
                  <a:pt x="123" y="522"/>
                </a:cubicBezTo>
                <a:cubicBezTo>
                  <a:pt x="47" y="503"/>
                  <a:pt x="0" y="425"/>
                  <a:pt x="19" y="348"/>
                </a:cubicBezTo>
                <a:cubicBezTo>
                  <a:pt x="36" y="281"/>
                  <a:pt x="98" y="237"/>
                  <a:pt x="165" y="240"/>
                </a:cubicBezTo>
                <a:lnTo>
                  <a:pt x="167" y="244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  <a:effectLst/>
          <a:scene3d>
            <a:camera prst="orthographicFront"/>
            <a:lightRig rig="glow" dir="t"/>
          </a:scene3d>
          <a:sp3d prstMaterial="matte"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anchor="ctr" anchorCtr="0"/>
          <a:lstStyle/>
          <a:p>
            <a:pPr algn="ctr" defTabSz="457138">
              <a:lnSpc>
                <a:spcPct val="90000"/>
              </a:lnSpc>
              <a:spcBef>
                <a:spcPts val="600"/>
              </a:spcBef>
            </a:pPr>
            <a:endParaRPr lang="en-US" sz="1200" b="1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 bwMode="gray">
          <a:xfrm flipV="1">
            <a:off x="4129192" y="3195591"/>
            <a:ext cx="320762" cy="4168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 flipV="1">
            <a:off x="5009564" y="3163106"/>
            <a:ext cx="378695" cy="449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721356" y="3835296"/>
            <a:ext cx="520425" cy="319264"/>
            <a:chOff x="1513692" y="3417104"/>
            <a:chExt cx="663113" cy="511890"/>
          </a:xfrm>
        </p:grpSpPr>
        <p:sp>
          <p:nvSpPr>
            <p:cNvPr id="13" name="Freeform 161"/>
            <p:cNvSpPr>
              <a:spLocks/>
            </p:cNvSpPr>
            <p:nvPr/>
          </p:nvSpPr>
          <p:spPr bwMode="black">
            <a:xfrm>
              <a:off x="1599920" y="3552896"/>
              <a:ext cx="27471" cy="23649"/>
            </a:xfrm>
            <a:custGeom>
              <a:avLst/>
              <a:gdLst>
                <a:gd name="T0" fmla="*/ 36 w 36"/>
                <a:gd name="T1" fmla="*/ 15 h 31"/>
                <a:gd name="T2" fmla="*/ 28 w 36"/>
                <a:gd name="T3" fmla="*/ 0 h 31"/>
                <a:gd name="T4" fmla="*/ 0 w 36"/>
                <a:gd name="T5" fmla="*/ 16 h 31"/>
                <a:gd name="T6" fmla="*/ 8 w 36"/>
                <a:gd name="T7" fmla="*/ 31 h 31"/>
                <a:gd name="T8" fmla="*/ 36 w 36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5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8" y="31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" name="Freeform 162"/>
            <p:cNvSpPr>
              <a:spLocks/>
            </p:cNvSpPr>
            <p:nvPr/>
          </p:nvSpPr>
          <p:spPr bwMode="black">
            <a:xfrm>
              <a:off x="1767796" y="3461351"/>
              <a:ext cx="27471" cy="22886"/>
            </a:xfrm>
            <a:custGeom>
              <a:avLst/>
              <a:gdLst>
                <a:gd name="T0" fmla="*/ 36 w 36"/>
                <a:gd name="T1" fmla="*/ 14 h 30"/>
                <a:gd name="T2" fmla="*/ 28 w 36"/>
                <a:gd name="T3" fmla="*/ 0 h 30"/>
                <a:gd name="T4" fmla="*/ 0 w 36"/>
                <a:gd name="T5" fmla="*/ 15 h 30"/>
                <a:gd name="T6" fmla="*/ 8 w 36"/>
                <a:gd name="T7" fmla="*/ 30 h 30"/>
                <a:gd name="T8" fmla="*/ 36 w 36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4"/>
                  </a:moveTo>
                  <a:lnTo>
                    <a:pt x="28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5" name="Freeform 163"/>
            <p:cNvSpPr>
              <a:spLocks/>
            </p:cNvSpPr>
            <p:nvPr/>
          </p:nvSpPr>
          <p:spPr bwMode="black">
            <a:xfrm>
              <a:off x="1667070" y="3516278"/>
              <a:ext cx="27471" cy="22886"/>
            </a:xfrm>
            <a:custGeom>
              <a:avLst/>
              <a:gdLst>
                <a:gd name="T0" fmla="*/ 36 w 36"/>
                <a:gd name="T1" fmla="*/ 15 h 30"/>
                <a:gd name="T2" fmla="*/ 28 w 36"/>
                <a:gd name="T3" fmla="*/ 0 h 30"/>
                <a:gd name="T4" fmla="*/ 0 w 36"/>
                <a:gd name="T5" fmla="*/ 16 h 30"/>
                <a:gd name="T6" fmla="*/ 8 w 36"/>
                <a:gd name="T7" fmla="*/ 30 h 30"/>
                <a:gd name="T8" fmla="*/ 36 w 36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5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8" y="30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6" name="Freeform 164"/>
            <p:cNvSpPr>
              <a:spLocks/>
            </p:cNvSpPr>
            <p:nvPr/>
          </p:nvSpPr>
          <p:spPr bwMode="black">
            <a:xfrm>
              <a:off x="1700646" y="3497969"/>
              <a:ext cx="27471" cy="22886"/>
            </a:xfrm>
            <a:custGeom>
              <a:avLst/>
              <a:gdLst>
                <a:gd name="T0" fmla="*/ 36 w 36"/>
                <a:gd name="T1" fmla="*/ 15 h 30"/>
                <a:gd name="T2" fmla="*/ 28 w 36"/>
                <a:gd name="T3" fmla="*/ 0 h 30"/>
                <a:gd name="T4" fmla="*/ 0 w 36"/>
                <a:gd name="T5" fmla="*/ 15 h 30"/>
                <a:gd name="T6" fmla="*/ 8 w 36"/>
                <a:gd name="T7" fmla="*/ 30 h 30"/>
                <a:gd name="T8" fmla="*/ 36 w 36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5"/>
                  </a:moveTo>
                  <a:lnTo>
                    <a:pt x="28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7" name="Freeform 165"/>
            <p:cNvSpPr>
              <a:spLocks/>
            </p:cNvSpPr>
            <p:nvPr/>
          </p:nvSpPr>
          <p:spPr bwMode="black">
            <a:xfrm>
              <a:off x="1734221" y="3479660"/>
              <a:ext cx="28234" cy="22886"/>
            </a:xfrm>
            <a:custGeom>
              <a:avLst/>
              <a:gdLst>
                <a:gd name="T0" fmla="*/ 37 w 37"/>
                <a:gd name="T1" fmla="*/ 14 h 30"/>
                <a:gd name="T2" fmla="*/ 29 w 37"/>
                <a:gd name="T3" fmla="*/ 0 h 30"/>
                <a:gd name="T4" fmla="*/ 0 w 37"/>
                <a:gd name="T5" fmla="*/ 15 h 30"/>
                <a:gd name="T6" fmla="*/ 8 w 37"/>
                <a:gd name="T7" fmla="*/ 30 h 30"/>
                <a:gd name="T8" fmla="*/ 37 w 37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4"/>
                  </a:moveTo>
                  <a:lnTo>
                    <a:pt x="29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8" name="Freeform 166"/>
            <p:cNvSpPr>
              <a:spLocks/>
            </p:cNvSpPr>
            <p:nvPr/>
          </p:nvSpPr>
          <p:spPr bwMode="black">
            <a:xfrm>
              <a:off x="1514455" y="3701657"/>
              <a:ext cx="15262" cy="25175"/>
            </a:xfrm>
            <a:custGeom>
              <a:avLst/>
              <a:gdLst>
                <a:gd name="T0" fmla="*/ 40 w 41"/>
                <a:gd name="T1" fmla="*/ 60 h 71"/>
                <a:gd name="T2" fmla="*/ 36 w 41"/>
                <a:gd name="T3" fmla="*/ 7 h 71"/>
                <a:gd name="T4" fmla="*/ 35 w 41"/>
                <a:gd name="T5" fmla="*/ 0 h 71"/>
                <a:gd name="T6" fmla="*/ 0 w 41"/>
                <a:gd name="T7" fmla="*/ 2 h 71"/>
                <a:gd name="T8" fmla="*/ 0 w 41"/>
                <a:gd name="T9" fmla="*/ 10 h 71"/>
                <a:gd name="T10" fmla="*/ 5 w 41"/>
                <a:gd name="T11" fmla="*/ 64 h 71"/>
                <a:gd name="T12" fmla="*/ 6 w 41"/>
                <a:gd name="T13" fmla="*/ 71 h 71"/>
                <a:gd name="T14" fmla="*/ 41 w 41"/>
                <a:gd name="T15" fmla="*/ 67 h 71"/>
                <a:gd name="T16" fmla="*/ 40 w 41"/>
                <a:gd name="T17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71">
                  <a:moveTo>
                    <a:pt x="40" y="60"/>
                  </a:moveTo>
                  <a:cubicBezTo>
                    <a:pt x="38" y="45"/>
                    <a:pt x="37" y="27"/>
                    <a:pt x="36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29"/>
                    <a:pt x="3" y="48"/>
                    <a:pt x="5" y="64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41" y="67"/>
                    <a:pt x="41" y="67"/>
                    <a:pt x="41" y="67"/>
                  </a:cubicBezTo>
                  <a:lnTo>
                    <a:pt x="40" y="6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9" name="Freeform 167"/>
            <p:cNvSpPr>
              <a:spLocks/>
            </p:cNvSpPr>
            <p:nvPr/>
          </p:nvSpPr>
          <p:spPr bwMode="black">
            <a:xfrm>
              <a:off x="1564818" y="3569679"/>
              <a:ext cx="27471" cy="15258"/>
            </a:xfrm>
            <a:custGeom>
              <a:avLst/>
              <a:gdLst>
                <a:gd name="T0" fmla="*/ 51 w 77"/>
                <a:gd name="T1" fmla="*/ 44 h 44"/>
                <a:gd name="T2" fmla="*/ 70 w 77"/>
                <a:gd name="T3" fmla="*/ 41 h 44"/>
                <a:gd name="T4" fmla="*/ 77 w 77"/>
                <a:gd name="T5" fmla="*/ 39 h 44"/>
                <a:gd name="T6" fmla="*/ 67 w 77"/>
                <a:gd name="T7" fmla="*/ 5 h 44"/>
                <a:gd name="T8" fmla="*/ 60 w 77"/>
                <a:gd name="T9" fmla="*/ 8 h 44"/>
                <a:gd name="T10" fmla="*/ 18 w 77"/>
                <a:gd name="T11" fmla="*/ 2 h 44"/>
                <a:gd name="T12" fmla="*/ 11 w 77"/>
                <a:gd name="T13" fmla="*/ 0 h 44"/>
                <a:gd name="T14" fmla="*/ 0 w 77"/>
                <a:gd name="T15" fmla="*/ 33 h 44"/>
                <a:gd name="T16" fmla="*/ 7 w 77"/>
                <a:gd name="T17" fmla="*/ 36 h 44"/>
                <a:gd name="T18" fmla="*/ 51 w 7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44">
                  <a:moveTo>
                    <a:pt x="51" y="44"/>
                  </a:moveTo>
                  <a:cubicBezTo>
                    <a:pt x="58" y="44"/>
                    <a:pt x="64" y="43"/>
                    <a:pt x="70" y="41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1" y="10"/>
                    <a:pt x="38" y="8"/>
                    <a:pt x="18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5" y="41"/>
                    <a:pt x="39" y="44"/>
                    <a:pt x="51" y="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0" name="Freeform 168"/>
            <p:cNvSpPr>
              <a:spLocks/>
            </p:cNvSpPr>
            <p:nvPr/>
          </p:nvSpPr>
          <p:spPr bwMode="black">
            <a:xfrm>
              <a:off x="1513692" y="3663513"/>
              <a:ext cx="12973" cy="25175"/>
            </a:xfrm>
            <a:custGeom>
              <a:avLst/>
              <a:gdLst>
                <a:gd name="T0" fmla="*/ 36 w 36"/>
                <a:gd name="T1" fmla="*/ 61 h 70"/>
                <a:gd name="T2" fmla="*/ 35 w 36"/>
                <a:gd name="T3" fmla="*/ 22 h 70"/>
                <a:gd name="T4" fmla="*/ 35 w 36"/>
                <a:gd name="T5" fmla="*/ 8 h 70"/>
                <a:gd name="T6" fmla="*/ 35 w 36"/>
                <a:gd name="T7" fmla="*/ 1 h 70"/>
                <a:gd name="T8" fmla="*/ 0 w 36"/>
                <a:gd name="T9" fmla="*/ 0 h 70"/>
                <a:gd name="T10" fmla="*/ 0 w 36"/>
                <a:gd name="T11" fmla="*/ 8 h 70"/>
                <a:gd name="T12" fmla="*/ 0 w 36"/>
                <a:gd name="T13" fmla="*/ 22 h 70"/>
                <a:gd name="T14" fmla="*/ 1 w 36"/>
                <a:gd name="T15" fmla="*/ 62 h 70"/>
                <a:gd name="T16" fmla="*/ 1 w 36"/>
                <a:gd name="T17" fmla="*/ 70 h 70"/>
                <a:gd name="T18" fmla="*/ 36 w 36"/>
                <a:gd name="T19" fmla="*/ 68 h 70"/>
                <a:gd name="T20" fmla="*/ 36 w 36"/>
                <a:gd name="T21" fmla="*/ 6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0">
                  <a:moveTo>
                    <a:pt x="36" y="61"/>
                  </a:moveTo>
                  <a:cubicBezTo>
                    <a:pt x="35" y="47"/>
                    <a:pt x="35" y="34"/>
                    <a:pt x="35" y="22"/>
                  </a:cubicBezTo>
                  <a:cubicBezTo>
                    <a:pt x="35" y="17"/>
                    <a:pt x="35" y="13"/>
                    <a:pt x="35" y="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0" y="17"/>
                    <a:pt x="0" y="22"/>
                  </a:cubicBezTo>
                  <a:cubicBezTo>
                    <a:pt x="0" y="34"/>
                    <a:pt x="0" y="48"/>
                    <a:pt x="1" y="62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6" y="68"/>
                    <a:pt x="36" y="68"/>
                    <a:pt x="36" y="68"/>
                  </a:cubicBezTo>
                  <a:lnTo>
                    <a:pt x="36" y="6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1" name="Freeform 169"/>
            <p:cNvSpPr>
              <a:spLocks/>
            </p:cNvSpPr>
            <p:nvPr/>
          </p:nvSpPr>
          <p:spPr bwMode="black">
            <a:xfrm>
              <a:off x="1801372" y="3443042"/>
              <a:ext cx="28234" cy="22886"/>
            </a:xfrm>
            <a:custGeom>
              <a:avLst/>
              <a:gdLst>
                <a:gd name="T0" fmla="*/ 37 w 37"/>
                <a:gd name="T1" fmla="*/ 14 h 30"/>
                <a:gd name="T2" fmla="*/ 29 w 37"/>
                <a:gd name="T3" fmla="*/ 0 h 30"/>
                <a:gd name="T4" fmla="*/ 0 w 37"/>
                <a:gd name="T5" fmla="*/ 15 h 30"/>
                <a:gd name="T6" fmla="*/ 8 w 37"/>
                <a:gd name="T7" fmla="*/ 30 h 30"/>
                <a:gd name="T8" fmla="*/ 37 w 37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4"/>
                  </a:moveTo>
                  <a:lnTo>
                    <a:pt x="29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2" name="Freeform 170"/>
            <p:cNvSpPr>
              <a:spLocks/>
            </p:cNvSpPr>
            <p:nvPr/>
          </p:nvSpPr>
          <p:spPr bwMode="black">
            <a:xfrm>
              <a:off x="1514455" y="3625369"/>
              <a:ext cx="16788" cy="25938"/>
            </a:xfrm>
            <a:custGeom>
              <a:avLst/>
              <a:gdLst>
                <a:gd name="T0" fmla="*/ 36 w 46"/>
                <a:gd name="T1" fmla="*/ 64 h 72"/>
                <a:gd name="T2" fmla="*/ 37 w 46"/>
                <a:gd name="T3" fmla="*/ 61 h 72"/>
                <a:gd name="T4" fmla="*/ 46 w 46"/>
                <a:gd name="T5" fmla="*/ 21 h 72"/>
                <a:gd name="T6" fmla="*/ 46 w 46"/>
                <a:gd name="T7" fmla="*/ 7 h 72"/>
                <a:gd name="T8" fmla="*/ 45 w 46"/>
                <a:gd name="T9" fmla="*/ 0 h 72"/>
                <a:gd name="T10" fmla="*/ 10 w 46"/>
                <a:gd name="T11" fmla="*/ 2 h 72"/>
                <a:gd name="T12" fmla="*/ 11 w 46"/>
                <a:gd name="T13" fmla="*/ 10 h 72"/>
                <a:gd name="T14" fmla="*/ 11 w 46"/>
                <a:gd name="T15" fmla="*/ 21 h 72"/>
                <a:gd name="T16" fmla="*/ 8 w 46"/>
                <a:gd name="T17" fmla="*/ 42 h 72"/>
                <a:gd name="T18" fmla="*/ 2 w 46"/>
                <a:gd name="T19" fmla="*/ 56 h 72"/>
                <a:gd name="T20" fmla="*/ 0 w 46"/>
                <a:gd name="T21" fmla="*/ 63 h 72"/>
                <a:gd name="T22" fmla="*/ 34 w 46"/>
                <a:gd name="T23" fmla="*/ 72 h 72"/>
                <a:gd name="T24" fmla="*/ 36 w 46"/>
                <a:gd name="T25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72">
                  <a:moveTo>
                    <a:pt x="36" y="64"/>
                  </a:moveTo>
                  <a:cubicBezTo>
                    <a:pt x="37" y="62"/>
                    <a:pt x="37" y="61"/>
                    <a:pt x="37" y="61"/>
                  </a:cubicBezTo>
                  <a:cubicBezTo>
                    <a:pt x="43" y="51"/>
                    <a:pt x="46" y="38"/>
                    <a:pt x="46" y="21"/>
                  </a:cubicBezTo>
                  <a:cubicBezTo>
                    <a:pt x="46" y="17"/>
                    <a:pt x="46" y="12"/>
                    <a:pt x="46" y="7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4"/>
                    <a:pt x="11" y="17"/>
                    <a:pt x="11" y="21"/>
                  </a:cubicBezTo>
                  <a:cubicBezTo>
                    <a:pt x="11" y="35"/>
                    <a:pt x="9" y="40"/>
                    <a:pt x="8" y="42"/>
                  </a:cubicBezTo>
                  <a:cubicBezTo>
                    <a:pt x="5" y="46"/>
                    <a:pt x="3" y="50"/>
                    <a:pt x="2" y="5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4" y="72"/>
                    <a:pt x="34" y="72"/>
                    <a:pt x="34" y="72"/>
                  </a:cubicBezTo>
                  <a:lnTo>
                    <a:pt x="36" y="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3" name="Freeform 171"/>
            <p:cNvSpPr>
              <a:spLocks/>
            </p:cNvSpPr>
            <p:nvPr/>
          </p:nvSpPr>
          <p:spPr bwMode="black">
            <a:xfrm>
              <a:off x="1514455" y="3585700"/>
              <a:ext cx="16788" cy="27464"/>
            </a:xfrm>
            <a:custGeom>
              <a:avLst/>
              <a:gdLst>
                <a:gd name="T0" fmla="*/ 5 w 46"/>
                <a:gd name="T1" fmla="*/ 76 h 76"/>
                <a:gd name="T2" fmla="*/ 39 w 46"/>
                <a:gd name="T3" fmla="*/ 70 h 76"/>
                <a:gd name="T4" fmla="*/ 38 w 46"/>
                <a:gd name="T5" fmla="*/ 63 h 76"/>
                <a:gd name="T6" fmla="*/ 36 w 46"/>
                <a:gd name="T7" fmla="*/ 46 h 76"/>
                <a:gd name="T8" fmla="*/ 43 w 46"/>
                <a:gd name="T9" fmla="*/ 21 h 76"/>
                <a:gd name="T10" fmla="*/ 46 w 46"/>
                <a:gd name="T11" fmla="*/ 14 h 76"/>
                <a:gd name="T12" fmla="*/ 13 w 46"/>
                <a:gd name="T13" fmla="*/ 0 h 76"/>
                <a:gd name="T14" fmla="*/ 11 w 46"/>
                <a:gd name="T15" fmla="*/ 7 h 76"/>
                <a:gd name="T16" fmla="*/ 0 w 46"/>
                <a:gd name="T17" fmla="*/ 46 h 76"/>
                <a:gd name="T18" fmla="*/ 3 w 46"/>
                <a:gd name="T19" fmla="*/ 69 h 76"/>
                <a:gd name="T20" fmla="*/ 5 w 46"/>
                <a:gd name="T2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76">
                  <a:moveTo>
                    <a:pt x="5" y="76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7" y="58"/>
                    <a:pt x="36" y="49"/>
                    <a:pt x="36" y="46"/>
                  </a:cubicBezTo>
                  <a:cubicBezTo>
                    <a:pt x="36" y="43"/>
                    <a:pt x="37" y="35"/>
                    <a:pt x="43" y="21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6" y="18"/>
                    <a:pt x="0" y="34"/>
                    <a:pt x="0" y="46"/>
                  </a:cubicBezTo>
                  <a:cubicBezTo>
                    <a:pt x="0" y="51"/>
                    <a:pt x="1" y="58"/>
                    <a:pt x="3" y="69"/>
                  </a:cubicBezTo>
                  <a:lnTo>
                    <a:pt x="5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4" name="Freeform 172"/>
            <p:cNvSpPr>
              <a:spLocks/>
            </p:cNvSpPr>
            <p:nvPr/>
          </p:nvSpPr>
          <p:spPr bwMode="black">
            <a:xfrm>
              <a:off x="2011217" y="3491866"/>
              <a:ext cx="28234" cy="22886"/>
            </a:xfrm>
            <a:custGeom>
              <a:avLst/>
              <a:gdLst>
                <a:gd name="T0" fmla="*/ 53 w 77"/>
                <a:gd name="T1" fmla="*/ 61 h 64"/>
                <a:gd name="T2" fmla="*/ 60 w 77"/>
                <a:gd name="T3" fmla="*/ 64 h 64"/>
                <a:gd name="T4" fmla="*/ 77 w 77"/>
                <a:gd name="T5" fmla="*/ 34 h 64"/>
                <a:gd name="T6" fmla="*/ 70 w 77"/>
                <a:gd name="T7" fmla="*/ 30 h 64"/>
                <a:gd name="T8" fmla="*/ 23 w 77"/>
                <a:gd name="T9" fmla="*/ 4 h 64"/>
                <a:gd name="T10" fmla="*/ 17 w 77"/>
                <a:gd name="T11" fmla="*/ 0 h 64"/>
                <a:gd name="T12" fmla="*/ 0 w 77"/>
                <a:gd name="T13" fmla="*/ 31 h 64"/>
                <a:gd name="T14" fmla="*/ 6 w 77"/>
                <a:gd name="T15" fmla="*/ 35 h 64"/>
                <a:gd name="T16" fmla="*/ 53 w 77"/>
                <a:gd name="T17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53" y="61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4" y="21"/>
                    <a:pt x="39" y="12"/>
                    <a:pt x="23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4" y="45"/>
                    <a:pt x="39" y="53"/>
                    <a:pt x="53" y="6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5" name="Freeform 173"/>
            <p:cNvSpPr>
              <a:spLocks/>
            </p:cNvSpPr>
            <p:nvPr/>
          </p:nvSpPr>
          <p:spPr bwMode="black">
            <a:xfrm>
              <a:off x="2110417" y="3550608"/>
              <a:ext cx="28234" cy="24412"/>
            </a:xfrm>
            <a:custGeom>
              <a:avLst/>
              <a:gdLst>
                <a:gd name="T0" fmla="*/ 51 w 77"/>
                <a:gd name="T1" fmla="*/ 63 h 67"/>
                <a:gd name="T2" fmla="*/ 57 w 77"/>
                <a:gd name="T3" fmla="*/ 67 h 67"/>
                <a:gd name="T4" fmla="*/ 77 w 77"/>
                <a:gd name="T5" fmla="*/ 38 h 67"/>
                <a:gd name="T6" fmla="*/ 71 w 77"/>
                <a:gd name="T7" fmla="*/ 34 h 67"/>
                <a:gd name="T8" fmla="*/ 26 w 77"/>
                <a:gd name="T9" fmla="*/ 4 h 67"/>
                <a:gd name="T10" fmla="*/ 19 w 77"/>
                <a:gd name="T11" fmla="*/ 0 h 67"/>
                <a:gd name="T12" fmla="*/ 0 w 77"/>
                <a:gd name="T13" fmla="*/ 29 h 67"/>
                <a:gd name="T14" fmla="*/ 7 w 77"/>
                <a:gd name="T15" fmla="*/ 33 h 67"/>
                <a:gd name="T16" fmla="*/ 51 w 77"/>
                <a:gd name="T17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7">
                  <a:moveTo>
                    <a:pt x="51" y="63"/>
                  </a:moveTo>
                  <a:cubicBezTo>
                    <a:pt x="57" y="67"/>
                    <a:pt x="57" y="67"/>
                    <a:pt x="57" y="6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58" y="25"/>
                    <a:pt x="42" y="15"/>
                    <a:pt x="26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23" y="44"/>
                    <a:pt x="38" y="54"/>
                    <a:pt x="51" y="6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6" name="Freeform 174"/>
            <p:cNvSpPr>
              <a:spLocks/>
            </p:cNvSpPr>
            <p:nvPr/>
          </p:nvSpPr>
          <p:spPr bwMode="black">
            <a:xfrm>
              <a:off x="2078368" y="3530010"/>
              <a:ext cx="27471" cy="23649"/>
            </a:xfrm>
            <a:custGeom>
              <a:avLst/>
              <a:gdLst>
                <a:gd name="T0" fmla="*/ 52 w 77"/>
                <a:gd name="T1" fmla="*/ 62 h 66"/>
                <a:gd name="T2" fmla="*/ 58 w 77"/>
                <a:gd name="T3" fmla="*/ 66 h 66"/>
                <a:gd name="T4" fmla="*/ 77 w 77"/>
                <a:gd name="T5" fmla="*/ 36 h 66"/>
                <a:gd name="T6" fmla="*/ 70 w 77"/>
                <a:gd name="T7" fmla="*/ 32 h 66"/>
                <a:gd name="T8" fmla="*/ 24 w 77"/>
                <a:gd name="T9" fmla="*/ 4 h 66"/>
                <a:gd name="T10" fmla="*/ 18 w 77"/>
                <a:gd name="T11" fmla="*/ 0 h 66"/>
                <a:gd name="T12" fmla="*/ 0 w 77"/>
                <a:gd name="T13" fmla="*/ 31 h 66"/>
                <a:gd name="T14" fmla="*/ 6 w 77"/>
                <a:gd name="T15" fmla="*/ 35 h 66"/>
                <a:gd name="T16" fmla="*/ 52 w 77"/>
                <a:gd name="T17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2" y="62"/>
                  </a:moveTo>
                  <a:cubicBezTo>
                    <a:pt x="58" y="66"/>
                    <a:pt x="58" y="66"/>
                    <a:pt x="58" y="6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56" y="23"/>
                    <a:pt x="41" y="14"/>
                    <a:pt x="24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3" y="44"/>
                    <a:pt x="38" y="53"/>
                    <a:pt x="52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7" name="Freeform 175"/>
            <p:cNvSpPr>
              <a:spLocks/>
            </p:cNvSpPr>
            <p:nvPr/>
          </p:nvSpPr>
          <p:spPr bwMode="black">
            <a:xfrm>
              <a:off x="2160780" y="3607060"/>
              <a:ext cx="16025" cy="26701"/>
            </a:xfrm>
            <a:custGeom>
              <a:avLst/>
              <a:gdLst>
                <a:gd name="T0" fmla="*/ 2 w 44"/>
                <a:gd name="T1" fmla="*/ 15 h 73"/>
                <a:gd name="T2" fmla="*/ 9 w 44"/>
                <a:gd name="T3" fmla="*/ 65 h 73"/>
                <a:gd name="T4" fmla="*/ 9 w 44"/>
                <a:gd name="T5" fmla="*/ 73 h 73"/>
                <a:gd name="T6" fmla="*/ 44 w 44"/>
                <a:gd name="T7" fmla="*/ 70 h 73"/>
                <a:gd name="T8" fmla="*/ 44 w 44"/>
                <a:gd name="T9" fmla="*/ 62 h 73"/>
                <a:gd name="T10" fmla="*/ 36 w 44"/>
                <a:gd name="T11" fmla="*/ 7 h 73"/>
                <a:gd name="T12" fmla="*/ 35 w 44"/>
                <a:gd name="T13" fmla="*/ 0 h 73"/>
                <a:gd name="T14" fmla="*/ 0 w 44"/>
                <a:gd name="T15" fmla="*/ 7 h 73"/>
                <a:gd name="T16" fmla="*/ 2 w 44"/>
                <a:gd name="T17" fmla="*/ 1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73">
                  <a:moveTo>
                    <a:pt x="2" y="15"/>
                  </a:moveTo>
                  <a:cubicBezTo>
                    <a:pt x="5" y="29"/>
                    <a:pt x="7" y="46"/>
                    <a:pt x="9" y="65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42"/>
                    <a:pt x="39" y="24"/>
                    <a:pt x="36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8" name="Freeform 176"/>
            <p:cNvSpPr>
              <a:spLocks/>
            </p:cNvSpPr>
            <p:nvPr/>
          </p:nvSpPr>
          <p:spPr bwMode="black">
            <a:xfrm>
              <a:off x="2141704" y="3572731"/>
              <a:ext cx="26708" cy="25175"/>
            </a:xfrm>
            <a:custGeom>
              <a:avLst/>
              <a:gdLst>
                <a:gd name="T0" fmla="*/ 38 w 73"/>
                <a:gd name="T1" fmla="*/ 65 h 71"/>
                <a:gd name="T2" fmla="*/ 42 w 73"/>
                <a:gd name="T3" fmla="*/ 71 h 71"/>
                <a:gd name="T4" fmla="*/ 73 w 73"/>
                <a:gd name="T5" fmla="*/ 55 h 71"/>
                <a:gd name="T6" fmla="*/ 69 w 73"/>
                <a:gd name="T7" fmla="*/ 48 h 71"/>
                <a:gd name="T8" fmla="*/ 28 w 73"/>
                <a:gd name="T9" fmla="*/ 5 h 71"/>
                <a:gd name="T10" fmla="*/ 22 w 73"/>
                <a:gd name="T11" fmla="*/ 0 h 71"/>
                <a:gd name="T12" fmla="*/ 0 w 73"/>
                <a:gd name="T13" fmla="*/ 28 h 71"/>
                <a:gd name="T14" fmla="*/ 6 w 73"/>
                <a:gd name="T15" fmla="*/ 33 h 71"/>
                <a:gd name="T16" fmla="*/ 38 w 73"/>
                <a:gd name="T17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1">
                  <a:moveTo>
                    <a:pt x="38" y="65"/>
                  </a:moveTo>
                  <a:cubicBezTo>
                    <a:pt x="42" y="71"/>
                    <a:pt x="42" y="71"/>
                    <a:pt x="42" y="71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3" y="36"/>
                    <a:pt x="50" y="23"/>
                    <a:pt x="28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30" y="52"/>
                    <a:pt x="37" y="62"/>
                    <a:pt x="38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29" name="Freeform 177"/>
            <p:cNvSpPr>
              <a:spLocks/>
            </p:cNvSpPr>
            <p:nvPr/>
          </p:nvSpPr>
          <p:spPr bwMode="black">
            <a:xfrm>
              <a:off x="2044793" y="3510938"/>
              <a:ext cx="28234" cy="22886"/>
            </a:xfrm>
            <a:custGeom>
              <a:avLst/>
              <a:gdLst>
                <a:gd name="T0" fmla="*/ 52 w 77"/>
                <a:gd name="T1" fmla="*/ 60 h 64"/>
                <a:gd name="T2" fmla="*/ 59 w 77"/>
                <a:gd name="T3" fmla="*/ 64 h 64"/>
                <a:gd name="T4" fmla="*/ 77 w 77"/>
                <a:gd name="T5" fmla="*/ 34 h 64"/>
                <a:gd name="T6" fmla="*/ 70 w 77"/>
                <a:gd name="T7" fmla="*/ 30 h 64"/>
                <a:gd name="T8" fmla="*/ 24 w 77"/>
                <a:gd name="T9" fmla="*/ 3 h 64"/>
                <a:gd name="T10" fmla="*/ 17 w 77"/>
                <a:gd name="T11" fmla="*/ 0 h 64"/>
                <a:gd name="T12" fmla="*/ 0 w 77"/>
                <a:gd name="T13" fmla="*/ 30 h 64"/>
                <a:gd name="T14" fmla="*/ 6 w 77"/>
                <a:gd name="T15" fmla="*/ 34 h 64"/>
                <a:gd name="T16" fmla="*/ 52 w 77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52" y="60"/>
                  </a:moveTo>
                  <a:cubicBezTo>
                    <a:pt x="59" y="64"/>
                    <a:pt x="59" y="64"/>
                    <a:pt x="59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5" y="22"/>
                    <a:pt x="40" y="13"/>
                    <a:pt x="24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2" y="43"/>
                    <a:pt x="38" y="52"/>
                    <a:pt x="52" y="6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0" name="Freeform 178"/>
            <p:cNvSpPr>
              <a:spLocks/>
            </p:cNvSpPr>
            <p:nvPr/>
          </p:nvSpPr>
          <p:spPr bwMode="black">
            <a:xfrm>
              <a:off x="1903624" y="3430836"/>
              <a:ext cx="28234" cy="23649"/>
            </a:xfrm>
            <a:custGeom>
              <a:avLst/>
              <a:gdLst>
                <a:gd name="T0" fmla="*/ 52 w 77"/>
                <a:gd name="T1" fmla="*/ 62 h 66"/>
                <a:gd name="T2" fmla="*/ 59 w 77"/>
                <a:gd name="T3" fmla="*/ 66 h 66"/>
                <a:gd name="T4" fmla="*/ 77 w 77"/>
                <a:gd name="T5" fmla="*/ 36 h 66"/>
                <a:gd name="T6" fmla="*/ 71 w 77"/>
                <a:gd name="T7" fmla="*/ 32 h 66"/>
                <a:gd name="T8" fmla="*/ 24 w 77"/>
                <a:gd name="T9" fmla="*/ 4 h 66"/>
                <a:gd name="T10" fmla="*/ 18 w 77"/>
                <a:gd name="T11" fmla="*/ 0 h 66"/>
                <a:gd name="T12" fmla="*/ 0 w 77"/>
                <a:gd name="T13" fmla="*/ 31 h 66"/>
                <a:gd name="T14" fmla="*/ 7 w 77"/>
                <a:gd name="T15" fmla="*/ 35 h 66"/>
                <a:gd name="T16" fmla="*/ 52 w 77"/>
                <a:gd name="T17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2" y="62"/>
                  </a:moveTo>
                  <a:cubicBezTo>
                    <a:pt x="59" y="66"/>
                    <a:pt x="59" y="66"/>
                    <a:pt x="59" y="6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54" y="21"/>
                    <a:pt x="39" y="12"/>
                    <a:pt x="24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1" y="42"/>
                    <a:pt x="36" y="51"/>
                    <a:pt x="52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1" name="Freeform 179"/>
            <p:cNvSpPr>
              <a:spLocks/>
            </p:cNvSpPr>
            <p:nvPr/>
          </p:nvSpPr>
          <p:spPr bwMode="black">
            <a:xfrm>
              <a:off x="1871575" y="3417104"/>
              <a:ext cx="25945" cy="19072"/>
            </a:xfrm>
            <a:custGeom>
              <a:avLst/>
              <a:gdLst>
                <a:gd name="T0" fmla="*/ 10 w 73"/>
                <a:gd name="T1" fmla="*/ 35 h 52"/>
                <a:gd name="T2" fmla="*/ 15 w 73"/>
                <a:gd name="T3" fmla="*/ 35 h 52"/>
                <a:gd name="T4" fmla="*/ 51 w 73"/>
                <a:gd name="T5" fmla="*/ 48 h 52"/>
                <a:gd name="T6" fmla="*/ 58 w 73"/>
                <a:gd name="T7" fmla="*/ 52 h 52"/>
                <a:gd name="T8" fmla="*/ 73 w 73"/>
                <a:gd name="T9" fmla="*/ 20 h 52"/>
                <a:gd name="T10" fmla="*/ 66 w 73"/>
                <a:gd name="T11" fmla="*/ 17 h 52"/>
                <a:gd name="T12" fmla="*/ 19 w 73"/>
                <a:gd name="T13" fmla="*/ 0 h 52"/>
                <a:gd name="T14" fmla="*/ 10 w 73"/>
                <a:gd name="T15" fmla="*/ 0 h 52"/>
                <a:gd name="T16" fmla="*/ 10 w 73"/>
                <a:gd name="T17" fmla="*/ 0 h 52"/>
                <a:gd name="T18" fmla="*/ 0 w 73"/>
                <a:gd name="T19" fmla="*/ 0 h 52"/>
                <a:gd name="T20" fmla="*/ 1 w 73"/>
                <a:gd name="T21" fmla="*/ 35 h 52"/>
                <a:gd name="T22" fmla="*/ 10 w 73"/>
                <a:gd name="T23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52">
                  <a:moveTo>
                    <a:pt x="10" y="35"/>
                  </a:moveTo>
                  <a:cubicBezTo>
                    <a:pt x="11" y="35"/>
                    <a:pt x="13" y="35"/>
                    <a:pt x="15" y="35"/>
                  </a:cubicBezTo>
                  <a:cubicBezTo>
                    <a:pt x="19" y="36"/>
                    <a:pt x="30" y="38"/>
                    <a:pt x="51" y="4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46" y="7"/>
                    <a:pt x="31" y="2"/>
                    <a:pt x="19" y="0"/>
                  </a:cubicBezTo>
                  <a:cubicBezTo>
                    <a:pt x="16" y="0"/>
                    <a:pt x="13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5"/>
                    <a:pt x="1" y="35"/>
                    <a:pt x="1" y="35"/>
                  </a:cubicBezTo>
                  <a:lnTo>
                    <a:pt x="10" y="3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2" name="Freeform 180"/>
            <p:cNvSpPr>
              <a:spLocks/>
            </p:cNvSpPr>
            <p:nvPr/>
          </p:nvSpPr>
          <p:spPr bwMode="black">
            <a:xfrm>
              <a:off x="1834184" y="3422444"/>
              <a:ext cx="27471" cy="23649"/>
            </a:xfrm>
            <a:custGeom>
              <a:avLst/>
              <a:gdLst>
                <a:gd name="T0" fmla="*/ 27 w 76"/>
                <a:gd name="T1" fmla="*/ 61 h 66"/>
                <a:gd name="T2" fmla="*/ 69 w 76"/>
                <a:gd name="T3" fmla="*/ 35 h 66"/>
                <a:gd name="T4" fmla="*/ 76 w 76"/>
                <a:gd name="T5" fmla="*/ 31 h 66"/>
                <a:gd name="T6" fmla="*/ 60 w 76"/>
                <a:gd name="T7" fmla="*/ 0 h 66"/>
                <a:gd name="T8" fmla="*/ 53 w 76"/>
                <a:gd name="T9" fmla="*/ 3 h 66"/>
                <a:gd name="T10" fmla="*/ 6 w 76"/>
                <a:gd name="T11" fmla="*/ 33 h 66"/>
                <a:gd name="T12" fmla="*/ 0 w 76"/>
                <a:gd name="T13" fmla="*/ 38 h 66"/>
                <a:gd name="T14" fmla="*/ 21 w 76"/>
                <a:gd name="T15" fmla="*/ 66 h 66"/>
                <a:gd name="T16" fmla="*/ 27 w 76"/>
                <a:gd name="T17" fmla="*/ 6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6">
                  <a:moveTo>
                    <a:pt x="27" y="61"/>
                  </a:moveTo>
                  <a:cubicBezTo>
                    <a:pt x="37" y="54"/>
                    <a:pt x="52" y="43"/>
                    <a:pt x="69" y="35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34" y="13"/>
                    <a:pt x="17" y="25"/>
                    <a:pt x="6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66"/>
                    <a:pt x="21" y="66"/>
                    <a:pt x="21" y="66"/>
                  </a:cubicBezTo>
                  <a:lnTo>
                    <a:pt x="27" y="6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3" name="Freeform 181"/>
            <p:cNvSpPr>
              <a:spLocks/>
            </p:cNvSpPr>
            <p:nvPr/>
          </p:nvSpPr>
          <p:spPr bwMode="black">
            <a:xfrm>
              <a:off x="1521323" y="3735986"/>
              <a:ext cx="27471" cy="23649"/>
            </a:xfrm>
            <a:custGeom>
              <a:avLst/>
              <a:gdLst>
                <a:gd name="T0" fmla="*/ 31 w 76"/>
                <a:gd name="T1" fmla="*/ 5 h 67"/>
                <a:gd name="T2" fmla="*/ 26 w 76"/>
                <a:gd name="T3" fmla="*/ 0 h 67"/>
                <a:gd name="T4" fmla="*/ 0 w 76"/>
                <a:gd name="T5" fmla="*/ 23 h 67"/>
                <a:gd name="T6" fmla="*/ 5 w 76"/>
                <a:gd name="T7" fmla="*/ 29 h 67"/>
                <a:gd name="T8" fmla="*/ 53 w 76"/>
                <a:gd name="T9" fmla="*/ 64 h 67"/>
                <a:gd name="T10" fmla="*/ 59 w 76"/>
                <a:gd name="T11" fmla="*/ 67 h 67"/>
                <a:gd name="T12" fmla="*/ 76 w 76"/>
                <a:gd name="T13" fmla="*/ 36 h 67"/>
                <a:gd name="T14" fmla="*/ 69 w 76"/>
                <a:gd name="T15" fmla="*/ 33 h 67"/>
                <a:gd name="T16" fmla="*/ 31 w 76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7">
                  <a:moveTo>
                    <a:pt x="31" y="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8" y="43"/>
                    <a:pt x="38" y="56"/>
                    <a:pt x="53" y="64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52" y="23"/>
                    <a:pt x="38" y="14"/>
                    <a:pt x="31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4" name="Freeform 182"/>
            <p:cNvSpPr>
              <a:spLocks/>
            </p:cNvSpPr>
            <p:nvPr/>
          </p:nvSpPr>
          <p:spPr bwMode="black">
            <a:xfrm>
              <a:off x="1977642" y="3473557"/>
              <a:ext cx="27471" cy="22886"/>
            </a:xfrm>
            <a:custGeom>
              <a:avLst/>
              <a:gdLst>
                <a:gd name="T0" fmla="*/ 54 w 77"/>
                <a:gd name="T1" fmla="*/ 60 h 64"/>
                <a:gd name="T2" fmla="*/ 60 w 77"/>
                <a:gd name="T3" fmla="*/ 64 h 64"/>
                <a:gd name="T4" fmla="*/ 77 w 77"/>
                <a:gd name="T5" fmla="*/ 33 h 64"/>
                <a:gd name="T6" fmla="*/ 71 w 77"/>
                <a:gd name="T7" fmla="*/ 29 h 64"/>
                <a:gd name="T8" fmla="*/ 23 w 77"/>
                <a:gd name="T9" fmla="*/ 4 h 64"/>
                <a:gd name="T10" fmla="*/ 17 w 77"/>
                <a:gd name="T11" fmla="*/ 0 h 64"/>
                <a:gd name="T12" fmla="*/ 0 w 77"/>
                <a:gd name="T13" fmla="*/ 31 h 64"/>
                <a:gd name="T14" fmla="*/ 7 w 77"/>
                <a:gd name="T15" fmla="*/ 35 h 64"/>
                <a:gd name="T16" fmla="*/ 54 w 77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54" y="60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54" y="20"/>
                    <a:pt x="38" y="12"/>
                    <a:pt x="23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1" y="43"/>
                    <a:pt x="37" y="51"/>
                    <a:pt x="54" y="6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5" name="Freeform 183"/>
            <p:cNvSpPr>
              <a:spLocks/>
            </p:cNvSpPr>
            <p:nvPr/>
          </p:nvSpPr>
          <p:spPr bwMode="black">
            <a:xfrm>
              <a:off x="1936436" y="3450671"/>
              <a:ext cx="35101" cy="27464"/>
            </a:xfrm>
            <a:custGeom>
              <a:avLst/>
              <a:gdLst>
                <a:gd name="T0" fmla="*/ 21 w 97"/>
                <a:gd name="T1" fmla="*/ 44 h 76"/>
                <a:gd name="T2" fmla="*/ 26 w 97"/>
                <a:gd name="T3" fmla="*/ 47 h 76"/>
                <a:gd name="T4" fmla="*/ 27 w 97"/>
                <a:gd name="T5" fmla="*/ 48 h 76"/>
                <a:gd name="T6" fmla="*/ 74 w 97"/>
                <a:gd name="T7" fmla="*/ 73 h 76"/>
                <a:gd name="T8" fmla="*/ 80 w 97"/>
                <a:gd name="T9" fmla="*/ 76 h 76"/>
                <a:gd name="T10" fmla="*/ 97 w 97"/>
                <a:gd name="T11" fmla="*/ 45 h 76"/>
                <a:gd name="T12" fmla="*/ 90 w 97"/>
                <a:gd name="T13" fmla="*/ 41 h 76"/>
                <a:gd name="T14" fmla="*/ 44 w 97"/>
                <a:gd name="T15" fmla="*/ 17 h 76"/>
                <a:gd name="T16" fmla="*/ 44 w 97"/>
                <a:gd name="T17" fmla="*/ 17 h 76"/>
                <a:gd name="T18" fmla="*/ 25 w 97"/>
                <a:gd name="T19" fmla="*/ 5 h 76"/>
                <a:gd name="T20" fmla="*/ 19 w 97"/>
                <a:gd name="T21" fmla="*/ 0 h 76"/>
                <a:gd name="T22" fmla="*/ 0 w 97"/>
                <a:gd name="T23" fmla="*/ 30 h 76"/>
                <a:gd name="T24" fmla="*/ 6 w 97"/>
                <a:gd name="T25" fmla="*/ 34 h 76"/>
                <a:gd name="T26" fmla="*/ 21 w 97"/>
                <a:gd name="T27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76">
                  <a:moveTo>
                    <a:pt x="21" y="44"/>
                  </a:moveTo>
                  <a:cubicBezTo>
                    <a:pt x="24" y="46"/>
                    <a:pt x="26" y="47"/>
                    <a:pt x="26" y="47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9" y="49"/>
                    <a:pt x="46" y="58"/>
                    <a:pt x="74" y="73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60" y="26"/>
                    <a:pt x="49" y="20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37" y="12"/>
                    <a:pt x="25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12" y="38"/>
                    <a:pt x="18" y="42"/>
                    <a:pt x="21" y="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6" name="Freeform 184"/>
            <p:cNvSpPr>
              <a:spLocks/>
            </p:cNvSpPr>
            <p:nvPr/>
          </p:nvSpPr>
          <p:spPr bwMode="black">
            <a:xfrm>
              <a:off x="1633495" y="3534587"/>
              <a:ext cx="27471" cy="22886"/>
            </a:xfrm>
            <a:custGeom>
              <a:avLst/>
              <a:gdLst>
                <a:gd name="T0" fmla="*/ 36 w 36"/>
                <a:gd name="T1" fmla="*/ 15 h 30"/>
                <a:gd name="T2" fmla="*/ 28 w 36"/>
                <a:gd name="T3" fmla="*/ 0 h 30"/>
                <a:gd name="T4" fmla="*/ 0 w 36"/>
                <a:gd name="T5" fmla="*/ 16 h 30"/>
                <a:gd name="T6" fmla="*/ 8 w 36"/>
                <a:gd name="T7" fmla="*/ 30 h 30"/>
                <a:gd name="T8" fmla="*/ 36 w 36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5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8" y="30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7" name="Freeform 185"/>
            <p:cNvSpPr>
              <a:spLocks/>
            </p:cNvSpPr>
            <p:nvPr/>
          </p:nvSpPr>
          <p:spPr bwMode="black">
            <a:xfrm>
              <a:off x="2033347" y="3775656"/>
              <a:ext cx="27471" cy="22886"/>
            </a:xfrm>
            <a:custGeom>
              <a:avLst/>
              <a:gdLst>
                <a:gd name="T0" fmla="*/ 0 w 36"/>
                <a:gd name="T1" fmla="*/ 16 h 30"/>
                <a:gd name="T2" fmla="*/ 8 w 36"/>
                <a:gd name="T3" fmla="*/ 30 h 30"/>
                <a:gd name="T4" fmla="*/ 36 w 36"/>
                <a:gd name="T5" fmla="*/ 14 h 30"/>
                <a:gd name="T6" fmla="*/ 28 w 36"/>
                <a:gd name="T7" fmla="*/ 0 h 30"/>
                <a:gd name="T8" fmla="*/ 0 w 36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0" y="16"/>
                  </a:moveTo>
                  <a:lnTo>
                    <a:pt x="8" y="30"/>
                  </a:lnTo>
                  <a:lnTo>
                    <a:pt x="36" y="14"/>
                  </a:lnTo>
                  <a:lnTo>
                    <a:pt x="2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8" name="Freeform 186"/>
            <p:cNvSpPr>
              <a:spLocks/>
            </p:cNvSpPr>
            <p:nvPr/>
          </p:nvSpPr>
          <p:spPr bwMode="black">
            <a:xfrm>
              <a:off x="1966959" y="3814563"/>
              <a:ext cx="27471" cy="23649"/>
            </a:xfrm>
            <a:custGeom>
              <a:avLst/>
              <a:gdLst>
                <a:gd name="T0" fmla="*/ 52 w 77"/>
                <a:gd name="T1" fmla="*/ 4 h 66"/>
                <a:gd name="T2" fmla="*/ 6 w 77"/>
                <a:gd name="T3" fmla="*/ 32 h 66"/>
                <a:gd name="T4" fmla="*/ 0 w 77"/>
                <a:gd name="T5" fmla="*/ 36 h 66"/>
                <a:gd name="T6" fmla="*/ 18 w 77"/>
                <a:gd name="T7" fmla="*/ 66 h 66"/>
                <a:gd name="T8" fmla="*/ 24 w 77"/>
                <a:gd name="T9" fmla="*/ 62 h 66"/>
                <a:gd name="T10" fmla="*/ 70 w 77"/>
                <a:gd name="T11" fmla="*/ 34 h 66"/>
                <a:gd name="T12" fmla="*/ 77 w 77"/>
                <a:gd name="T13" fmla="*/ 31 h 66"/>
                <a:gd name="T14" fmla="*/ 59 w 77"/>
                <a:gd name="T15" fmla="*/ 0 h 66"/>
                <a:gd name="T16" fmla="*/ 52 w 77"/>
                <a:gd name="T17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2" y="4"/>
                  </a:moveTo>
                  <a:cubicBezTo>
                    <a:pt x="35" y="14"/>
                    <a:pt x="20" y="23"/>
                    <a:pt x="6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39" y="53"/>
                    <a:pt x="54" y="44"/>
                    <a:pt x="70" y="34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2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39" name="Freeform 187"/>
            <p:cNvSpPr>
              <a:spLocks/>
            </p:cNvSpPr>
            <p:nvPr/>
          </p:nvSpPr>
          <p:spPr bwMode="black">
            <a:xfrm>
              <a:off x="1999771" y="3794728"/>
              <a:ext cx="28234" cy="23649"/>
            </a:xfrm>
            <a:custGeom>
              <a:avLst/>
              <a:gdLst>
                <a:gd name="T0" fmla="*/ 52 w 77"/>
                <a:gd name="T1" fmla="*/ 4 h 65"/>
                <a:gd name="T2" fmla="*/ 6 w 77"/>
                <a:gd name="T3" fmla="*/ 31 h 65"/>
                <a:gd name="T4" fmla="*/ 0 w 77"/>
                <a:gd name="T5" fmla="*/ 35 h 65"/>
                <a:gd name="T6" fmla="*/ 17 w 77"/>
                <a:gd name="T7" fmla="*/ 65 h 65"/>
                <a:gd name="T8" fmla="*/ 24 w 77"/>
                <a:gd name="T9" fmla="*/ 61 h 65"/>
                <a:gd name="T10" fmla="*/ 70 w 77"/>
                <a:gd name="T11" fmla="*/ 34 h 65"/>
                <a:gd name="T12" fmla="*/ 77 w 77"/>
                <a:gd name="T13" fmla="*/ 31 h 65"/>
                <a:gd name="T14" fmla="*/ 59 w 77"/>
                <a:gd name="T15" fmla="*/ 0 h 65"/>
                <a:gd name="T16" fmla="*/ 52 w 77"/>
                <a:gd name="T1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5">
                  <a:moveTo>
                    <a:pt x="52" y="4"/>
                  </a:moveTo>
                  <a:cubicBezTo>
                    <a:pt x="37" y="13"/>
                    <a:pt x="21" y="22"/>
                    <a:pt x="6" y="3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9" y="52"/>
                    <a:pt x="55" y="44"/>
                    <a:pt x="70" y="34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2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0" name="Freeform 188"/>
            <p:cNvSpPr>
              <a:spLocks/>
            </p:cNvSpPr>
            <p:nvPr/>
          </p:nvSpPr>
          <p:spPr bwMode="black">
            <a:xfrm>
              <a:off x="1903624" y="3855758"/>
              <a:ext cx="25945" cy="25938"/>
            </a:xfrm>
            <a:custGeom>
              <a:avLst/>
              <a:gdLst>
                <a:gd name="T0" fmla="*/ 45 w 72"/>
                <a:gd name="T1" fmla="*/ 5 h 72"/>
                <a:gd name="T2" fmla="*/ 10 w 72"/>
                <a:gd name="T3" fmla="*/ 38 h 72"/>
                <a:gd name="T4" fmla="*/ 4 w 72"/>
                <a:gd name="T5" fmla="*/ 48 h 72"/>
                <a:gd name="T6" fmla="*/ 0 w 72"/>
                <a:gd name="T7" fmla="*/ 54 h 72"/>
                <a:gd name="T8" fmla="*/ 30 w 72"/>
                <a:gd name="T9" fmla="*/ 72 h 72"/>
                <a:gd name="T10" fmla="*/ 34 w 72"/>
                <a:gd name="T11" fmla="*/ 66 h 72"/>
                <a:gd name="T12" fmla="*/ 39 w 72"/>
                <a:gd name="T13" fmla="*/ 57 h 72"/>
                <a:gd name="T14" fmla="*/ 66 w 72"/>
                <a:gd name="T15" fmla="*/ 33 h 72"/>
                <a:gd name="T16" fmla="*/ 72 w 72"/>
                <a:gd name="T17" fmla="*/ 28 h 72"/>
                <a:gd name="T18" fmla="*/ 51 w 72"/>
                <a:gd name="T19" fmla="*/ 0 h 72"/>
                <a:gd name="T20" fmla="*/ 45 w 72"/>
                <a:gd name="T21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72">
                  <a:moveTo>
                    <a:pt x="45" y="5"/>
                  </a:moveTo>
                  <a:cubicBezTo>
                    <a:pt x="26" y="19"/>
                    <a:pt x="15" y="29"/>
                    <a:pt x="10" y="38"/>
                  </a:cubicBezTo>
                  <a:cubicBezTo>
                    <a:pt x="8" y="41"/>
                    <a:pt x="6" y="44"/>
                    <a:pt x="4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6" y="63"/>
                    <a:pt x="37" y="60"/>
                    <a:pt x="39" y="57"/>
                  </a:cubicBezTo>
                  <a:cubicBezTo>
                    <a:pt x="40" y="55"/>
                    <a:pt x="45" y="49"/>
                    <a:pt x="66" y="33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45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1" name="Freeform 189"/>
            <p:cNvSpPr>
              <a:spLocks/>
            </p:cNvSpPr>
            <p:nvPr/>
          </p:nvSpPr>
          <p:spPr bwMode="black">
            <a:xfrm>
              <a:off x="1934147" y="3834397"/>
              <a:ext cx="27471" cy="23649"/>
            </a:xfrm>
            <a:custGeom>
              <a:avLst/>
              <a:gdLst>
                <a:gd name="T0" fmla="*/ 51 w 77"/>
                <a:gd name="T1" fmla="*/ 4 h 66"/>
                <a:gd name="T2" fmla="*/ 6 w 77"/>
                <a:gd name="T3" fmla="*/ 33 h 66"/>
                <a:gd name="T4" fmla="*/ 0 w 77"/>
                <a:gd name="T5" fmla="*/ 37 h 66"/>
                <a:gd name="T6" fmla="*/ 19 w 77"/>
                <a:gd name="T7" fmla="*/ 66 h 66"/>
                <a:gd name="T8" fmla="*/ 25 w 77"/>
                <a:gd name="T9" fmla="*/ 62 h 66"/>
                <a:gd name="T10" fmla="*/ 70 w 77"/>
                <a:gd name="T11" fmla="*/ 34 h 66"/>
                <a:gd name="T12" fmla="*/ 77 w 77"/>
                <a:gd name="T13" fmla="*/ 30 h 66"/>
                <a:gd name="T14" fmla="*/ 58 w 77"/>
                <a:gd name="T15" fmla="*/ 0 h 66"/>
                <a:gd name="T16" fmla="*/ 51 w 77"/>
                <a:gd name="T17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1" y="4"/>
                  </a:moveTo>
                  <a:cubicBezTo>
                    <a:pt x="35" y="14"/>
                    <a:pt x="19" y="24"/>
                    <a:pt x="6" y="3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39" y="53"/>
                    <a:pt x="54" y="44"/>
                    <a:pt x="70" y="34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1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2" name="Freeform 190"/>
            <p:cNvSpPr>
              <a:spLocks/>
            </p:cNvSpPr>
            <p:nvPr/>
          </p:nvSpPr>
          <p:spPr bwMode="black">
            <a:xfrm>
              <a:off x="2066159" y="3756584"/>
              <a:ext cx="28234" cy="22886"/>
            </a:xfrm>
            <a:custGeom>
              <a:avLst/>
              <a:gdLst>
                <a:gd name="T0" fmla="*/ 0 w 37"/>
                <a:gd name="T1" fmla="*/ 16 h 30"/>
                <a:gd name="T2" fmla="*/ 9 w 37"/>
                <a:gd name="T3" fmla="*/ 30 h 30"/>
                <a:gd name="T4" fmla="*/ 37 w 37"/>
                <a:gd name="T5" fmla="*/ 14 h 30"/>
                <a:gd name="T6" fmla="*/ 28 w 37"/>
                <a:gd name="T7" fmla="*/ 0 h 30"/>
                <a:gd name="T8" fmla="*/ 0 w 37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0" y="16"/>
                  </a:moveTo>
                  <a:lnTo>
                    <a:pt x="9" y="30"/>
                  </a:lnTo>
                  <a:lnTo>
                    <a:pt x="37" y="14"/>
                  </a:lnTo>
                  <a:lnTo>
                    <a:pt x="2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3" name="Freeform 191"/>
            <p:cNvSpPr>
              <a:spLocks/>
            </p:cNvSpPr>
            <p:nvPr/>
          </p:nvSpPr>
          <p:spPr bwMode="black">
            <a:xfrm>
              <a:off x="1527427" y="3562050"/>
              <a:ext cx="28234" cy="19072"/>
            </a:xfrm>
            <a:custGeom>
              <a:avLst/>
              <a:gdLst>
                <a:gd name="T0" fmla="*/ 27 w 77"/>
                <a:gd name="T1" fmla="*/ 5 h 53"/>
                <a:gd name="T2" fmla="*/ 5 w 77"/>
                <a:gd name="T3" fmla="*/ 24 h 53"/>
                <a:gd name="T4" fmla="*/ 0 w 77"/>
                <a:gd name="T5" fmla="*/ 30 h 53"/>
                <a:gd name="T6" fmla="*/ 26 w 77"/>
                <a:gd name="T7" fmla="*/ 53 h 53"/>
                <a:gd name="T8" fmla="*/ 31 w 77"/>
                <a:gd name="T9" fmla="*/ 47 h 53"/>
                <a:gd name="T10" fmla="*/ 43 w 77"/>
                <a:gd name="T11" fmla="*/ 37 h 53"/>
                <a:gd name="T12" fmla="*/ 61 w 77"/>
                <a:gd name="T13" fmla="*/ 39 h 53"/>
                <a:gd name="T14" fmla="*/ 68 w 77"/>
                <a:gd name="T15" fmla="*/ 41 h 53"/>
                <a:gd name="T16" fmla="*/ 77 w 77"/>
                <a:gd name="T17" fmla="*/ 8 h 53"/>
                <a:gd name="T18" fmla="*/ 70 w 77"/>
                <a:gd name="T19" fmla="*/ 6 h 53"/>
                <a:gd name="T20" fmla="*/ 27 w 77"/>
                <a:gd name="T21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53">
                  <a:moveTo>
                    <a:pt x="27" y="5"/>
                  </a:moveTo>
                  <a:cubicBezTo>
                    <a:pt x="20" y="9"/>
                    <a:pt x="12" y="15"/>
                    <a:pt x="5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5" y="42"/>
                    <a:pt x="40" y="39"/>
                    <a:pt x="43" y="37"/>
                  </a:cubicBezTo>
                  <a:cubicBezTo>
                    <a:pt x="43" y="37"/>
                    <a:pt x="46" y="35"/>
                    <a:pt x="61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51" y="0"/>
                    <a:pt x="38" y="0"/>
                    <a:pt x="27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4" name="Freeform 192"/>
            <p:cNvSpPr>
              <a:spLocks/>
            </p:cNvSpPr>
            <p:nvPr/>
          </p:nvSpPr>
          <p:spPr bwMode="black">
            <a:xfrm>
              <a:off x="2156965" y="3684111"/>
              <a:ext cx="17551" cy="26701"/>
            </a:xfrm>
            <a:custGeom>
              <a:avLst/>
              <a:gdLst>
                <a:gd name="T0" fmla="*/ 13 w 49"/>
                <a:gd name="T1" fmla="*/ 7 h 75"/>
                <a:gd name="T2" fmla="*/ 2 w 49"/>
                <a:gd name="T3" fmla="*/ 57 h 75"/>
                <a:gd name="T4" fmla="*/ 0 w 49"/>
                <a:gd name="T5" fmla="*/ 64 h 75"/>
                <a:gd name="T6" fmla="*/ 34 w 49"/>
                <a:gd name="T7" fmla="*/ 75 h 75"/>
                <a:gd name="T8" fmla="*/ 36 w 49"/>
                <a:gd name="T9" fmla="*/ 67 h 75"/>
                <a:gd name="T10" fmla="*/ 48 w 49"/>
                <a:gd name="T11" fmla="*/ 13 h 75"/>
                <a:gd name="T12" fmla="*/ 49 w 49"/>
                <a:gd name="T13" fmla="*/ 5 h 75"/>
                <a:gd name="T14" fmla="*/ 15 w 49"/>
                <a:gd name="T15" fmla="*/ 0 h 75"/>
                <a:gd name="T16" fmla="*/ 13 w 49"/>
                <a:gd name="T17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13" y="7"/>
                  </a:moveTo>
                  <a:cubicBezTo>
                    <a:pt x="10" y="26"/>
                    <a:pt x="7" y="43"/>
                    <a:pt x="2" y="5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41" y="52"/>
                    <a:pt x="45" y="34"/>
                    <a:pt x="48" y="13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3" y="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5" name="Freeform 193"/>
            <p:cNvSpPr>
              <a:spLocks/>
            </p:cNvSpPr>
            <p:nvPr/>
          </p:nvSpPr>
          <p:spPr bwMode="black">
            <a:xfrm>
              <a:off x="2163832" y="3646730"/>
              <a:ext cx="12973" cy="25175"/>
            </a:xfrm>
            <a:custGeom>
              <a:avLst/>
              <a:gdLst>
                <a:gd name="T0" fmla="*/ 2 w 38"/>
                <a:gd name="T1" fmla="*/ 0 h 70"/>
                <a:gd name="T2" fmla="*/ 2 w 38"/>
                <a:gd name="T3" fmla="*/ 8 h 70"/>
                <a:gd name="T4" fmla="*/ 0 w 38"/>
                <a:gd name="T5" fmla="*/ 60 h 70"/>
                <a:gd name="T6" fmla="*/ 0 w 38"/>
                <a:gd name="T7" fmla="*/ 67 h 70"/>
                <a:gd name="T8" fmla="*/ 35 w 38"/>
                <a:gd name="T9" fmla="*/ 70 h 70"/>
                <a:gd name="T10" fmla="*/ 35 w 38"/>
                <a:gd name="T11" fmla="*/ 62 h 70"/>
                <a:gd name="T12" fmla="*/ 38 w 38"/>
                <a:gd name="T13" fmla="*/ 8 h 70"/>
                <a:gd name="T14" fmla="*/ 38 w 38"/>
                <a:gd name="T15" fmla="*/ 0 h 70"/>
                <a:gd name="T16" fmla="*/ 2 w 38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0">
                  <a:moveTo>
                    <a:pt x="2" y="0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25"/>
                    <a:pt x="2" y="43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7" y="44"/>
                    <a:pt x="38" y="26"/>
                    <a:pt x="38" y="8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6" name="Freeform 194"/>
            <p:cNvSpPr>
              <a:spLocks/>
            </p:cNvSpPr>
            <p:nvPr/>
          </p:nvSpPr>
          <p:spPr bwMode="black">
            <a:xfrm>
              <a:off x="1885310" y="3887799"/>
              <a:ext cx="22892" cy="27464"/>
            </a:xfrm>
            <a:custGeom>
              <a:avLst/>
              <a:gdLst>
                <a:gd name="T0" fmla="*/ 32 w 63"/>
                <a:gd name="T1" fmla="*/ 0 h 76"/>
                <a:gd name="T2" fmla="*/ 29 w 63"/>
                <a:gd name="T3" fmla="*/ 7 h 76"/>
                <a:gd name="T4" fmla="*/ 5 w 63"/>
                <a:gd name="T5" fmla="*/ 50 h 76"/>
                <a:gd name="T6" fmla="*/ 0 w 63"/>
                <a:gd name="T7" fmla="*/ 57 h 76"/>
                <a:gd name="T8" fmla="*/ 30 w 63"/>
                <a:gd name="T9" fmla="*/ 76 h 76"/>
                <a:gd name="T10" fmla="*/ 34 w 63"/>
                <a:gd name="T11" fmla="*/ 70 h 76"/>
                <a:gd name="T12" fmla="*/ 60 w 63"/>
                <a:gd name="T13" fmla="*/ 22 h 76"/>
                <a:gd name="T14" fmla="*/ 63 w 63"/>
                <a:gd name="T15" fmla="*/ 16 h 76"/>
                <a:gd name="T16" fmla="*/ 49 w 63"/>
                <a:gd name="T17" fmla="*/ 7 h 76"/>
                <a:gd name="T18" fmla="*/ 32 w 63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6">
                  <a:moveTo>
                    <a:pt x="32" y="0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0" y="23"/>
                    <a:pt x="13" y="38"/>
                    <a:pt x="5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43" y="56"/>
                    <a:pt x="51" y="40"/>
                    <a:pt x="60" y="2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9" y="7"/>
                    <a:pt x="49" y="7"/>
                    <a:pt x="49" y="7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7" name="Freeform 195"/>
            <p:cNvSpPr>
              <a:spLocks/>
            </p:cNvSpPr>
            <p:nvPr/>
          </p:nvSpPr>
          <p:spPr bwMode="black">
            <a:xfrm>
              <a:off x="2099734" y="3736749"/>
              <a:ext cx="27471" cy="23649"/>
            </a:xfrm>
            <a:custGeom>
              <a:avLst/>
              <a:gdLst>
                <a:gd name="T0" fmla="*/ 52 w 76"/>
                <a:gd name="T1" fmla="*/ 3 h 65"/>
                <a:gd name="T2" fmla="*/ 6 w 76"/>
                <a:gd name="T3" fmla="*/ 31 h 65"/>
                <a:gd name="T4" fmla="*/ 0 w 76"/>
                <a:gd name="T5" fmla="*/ 35 h 65"/>
                <a:gd name="T6" fmla="*/ 17 w 76"/>
                <a:gd name="T7" fmla="*/ 65 h 65"/>
                <a:gd name="T8" fmla="*/ 24 w 76"/>
                <a:gd name="T9" fmla="*/ 61 h 65"/>
                <a:gd name="T10" fmla="*/ 70 w 76"/>
                <a:gd name="T11" fmla="*/ 33 h 65"/>
                <a:gd name="T12" fmla="*/ 76 w 76"/>
                <a:gd name="T13" fmla="*/ 30 h 65"/>
                <a:gd name="T14" fmla="*/ 58 w 76"/>
                <a:gd name="T15" fmla="*/ 0 h 65"/>
                <a:gd name="T16" fmla="*/ 52 w 76"/>
                <a:gd name="T17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5">
                  <a:moveTo>
                    <a:pt x="52" y="3"/>
                  </a:moveTo>
                  <a:cubicBezTo>
                    <a:pt x="38" y="12"/>
                    <a:pt x="22" y="21"/>
                    <a:pt x="6" y="3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41" y="51"/>
                    <a:pt x="56" y="42"/>
                    <a:pt x="70" y="33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8" name="Freeform 196"/>
            <p:cNvSpPr>
              <a:spLocks/>
            </p:cNvSpPr>
            <p:nvPr/>
          </p:nvSpPr>
          <p:spPr bwMode="black">
            <a:xfrm>
              <a:off x="2132547" y="3715389"/>
              <a:ext cx="27471" cy="24412"/>
            </a:xfrm>
            <a:custGeom>
              <a:avLst/>
              <a:gdLst>
                <a:gd name="T0" fmla="*/ 49 w 77"/>
                <a:gd name="T1" fmla="*/ 5 h 68"/>
                <a:gd name="T2" fmla="*/ 7 w 77"/>
                <a:gd name="T3" fmla="*/ 34 h 68"/>
                <a:gd name="T4" fmla="*/ 0 w 77"/>
                <a:gd name="T5" fmla="*/ 39 h 68"/>
                <a:gd name="T6" fmla="*/ 19 w 77"/>
                <a:gd name="T7" fmla="*/ 68 h 68"/>
                <a:gd name="T8" fmla="*/ 26 w 77"/>
                <a:gd name="T9" fmla="*/ 64 h 68"/>
                <a:gd name="T10" fmla="*/ 71 w 77"/>
                <a:gd name="T11" fmla="*/ 33 h 68"/>
                <a:gd name="T12" fmla="*/ 77 w 77"/>
                <a:gd name="T13" fmla="*/ 28 h 68"/>
                <a:gd name="T14" fmla="*/ 55 w 77"/>
                <a:gd name="T15" fmla="*/ 0 h 68"/>
                <a:gd name="T16" fmla="*/ 49 w 77"/>
                <a:gd name="T17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8">
                  <a:moveTo>
                    <a:pt x="49" y="5"/>
                  </a:moveTo>
                  <a:cubicBezTo>
                    <a:pt x="40" y="12"/>
                    <a:pt x="26" y="22"/>
                    <a:pt x="7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6" y="51"/>
                    <a:pt x="61" y="41"/>
                    <a:pt x="71" y="33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49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49" name="Freeform 197"/>
            <p:cNvSpPr>
              <a:spLocks/>
            </p:cNvSpPr>
            <p:nvPr/>
          </p:nvSpPr>
          <p:spPr bwMode="black">
            <a:xfrm>
              <a:off x="1659440" y="3802357"/>
              <a:ext cx="27471" cy="23649"/>
            </a:xfrm>
            <a:custGeom>
              <a:avLst/>
              <a:gdLst>
                <a:gd name="T0" fmla="*/ 24 w 77"/>
                <a:gd name="T1" fmla="*/ 4 h 65"/>
                <a:gd name="T2" fmla="*/ 18 w 77"/>
                <a:gd name="T3" fmla="*/ 0 h 65"/>
                <a:gd name="T4" fmla="*/ 0 w 77"/>
                <a:gd name="T5" fmla="*/ 30 h 65"/>
                <a:gd name="T6" fmla="*/ 7 w 77"/>
                <a:gd name="T7" fmla="*/ 34 h 65"/>
                <a:gd name="T8" fmla="*/ 53 w 77"/>
                <a:gd name="T9" fmla="*/ 61 h 65"/>
                <a:gd name="T10" fmla="*/ 59 w 77"/>
                <a:gd name="T11" fmla="*/ 65 h 65"/>
                <a:gd name="T12" fmla="*/ 77 w 77"/>
                <a:gd name="T13" fmla="*/ 34 h 65"/>
                <a:gd name="T14" fmla="*/ 71 w 77"/>
                <a:gd name="T15" fmla="*/ 31 h 65"/>
                <a:gd name="T16" fmla="*/ 24 w 77"/>
                <a:gd name="T1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5">
                  <a:moveTo>
                    <a:pt x="24" y="4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22" y="43"/>
                    <a:pt x="37" y="52"/>
                    <a:pt x="53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55" y="22"/>
                    <a:pt x="40" y="13"/>
                    <a:pt x="24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0" name="Freeform 198"/>
            <p:cNvSpPr>
              <a:spLocks/>
            </p:cNvSpPr>
            <p:nvPr/>
          </p:nvSpPr>
          <p:spPr bwMode="black">
            <a:xfrm>
              <a:off x="1692252" y="3821428"/>
              <a:ext cx="27471" cy="23649"/>
            </a:xfrm>
            <a:custGeom>
              <a:avLst/>
              <a:gdLst>
                <a:gd name="T0" fmla="*/ 0 w 36"/>
                <a:gd name="T1" fmla="*/ 15 h 31"/>
                <a:gd name="T2" fmla="*/ 28 w 36"/>
                <a:gd name="T3" fmla="*/ 31 h 31"/>
                <a:gd name="T4" fmla="*/ 36 w 36"/>
                <a:gd name="T5" fmla="*/ 17 h 31"/>
                <a:gd name="T6" fmla="*/ 8 w 36"/>
                <a:gd name="T7" fmla="*/ 0 h 31"/>
                <a:gd name="T8" fmla="*/ 0 w 36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0" y="15"/>
                  </a:moveTo>
                  <a:lnTo>
                    <a:pt x="28" y="31"/>
                  </a:lnTo>
                  <a:lnTo>
                    <a:pt x="36" y="17"/>
                  </a:lnTo>
                  <a:lnTo>
                    <a:pt x="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1" name="Freeform 199"/>
            <p:cNvSpPr>
              <a:spLocks/>
            </p:cNvSpPr>
            <p:nvPr/>
          </p:nvSpPr>
          <p:spPr bwMode="black">
            <a:xfrm>
              <a:off x="1625864" y="3783284"/>
              <a:ext cx="28234" cy="22886"/>
            </a:xfrm>
            <a:custGeom>
              <a:avLst/>
              <a:gdLst>
                <a:gd name="T0" fmla="*/ 24 w 77"/>
                <a:gd name="T1" fmla="*/ 4 h 64"/>
                <a:gd name="T2" fmla="*/ 17 w 77"/>
                <a:gd name="T3" fmla="*/ 0 h 64"/>
                <a:gd name="T4" fmla="*/ 0 w 77"/>
                <a:gd name="T5" fmla="*/ 31 h 64"/>
                <a:gd name="T6" fmla="*/ 6 w 77"/>
                <a:gd name="T7" fmla="*/ 34 h 64"/>
                <a:gd name="T8" fmla="*/ 53 w 77"/>
                <a:gd name="T9" fmla="*/ 61 h 64"/>
                <a:gd name="T10" fmla="*/ 59 w 77"/>
                <a:gd name="T11" fmla="*/ 64 h 64"/>
                <a:gd name="T12" fmla="*/ 77 w 77"/>
                <a:gd name="T13" fmla="*/ 34 h 64"/>
                <a:gd name="T14" fmla="*/ 70 w 77"/>
                <a:gd name="T15" fmla="*/ 30 h 64"/>
                <a:gd name="T16" fmla="*/ 24 w 77"/>
                <a:gd name="T1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24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1" y="42"/>
                    <a:pt x="36" y="51"/>
                    <a:pt x="53" y="61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3" y="20"/>
                    <a:pt x="38" y="12"/>
                    <a:pt x="24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2" name="Freeform 200"/>
            <p:cNvSpPr>
              <a:spLocks/>
            </p:cNvSpPr>
            <p:nvPr/>
          </p:nvSpPr>
          <p:spPr bwMode="black">
            <a:xfrm>
              <a:off x="1592289" y="3764975"/>
              <a:ext cx="27471" cy="22886"/>
            </a:xfrm>
            <a:custGeom>
              <a:avLst/>
              <a:gdLst>
                <a:gd name="T0" fmla="*/ 23 w 77"/>
                <a:gd name="T1" fmla="*/ 3 h 63"/>
                <a:gd name="T2" fmla="*/ 16 w 77"/>
                <a:gd name="T3" fmla="*/ 0 h 63"/>
                <a:gd name="T4" fmla="*/ 0 w 77"/>
                <a:gd name="T5" fmla="*/ 31 h 63"/>
                <a:gd name="T6" fmla="*/ 7 w 77"/>
                <a:gd name="T7" fmla="*/ 35 h 63"/>
                <a:gd name="T8" fmla="*/ 54 w 77"/>
                <a:gd name="T9" fmla="*/ 59 h 63"/>
                <a:gd name="T10" fmla="*/ 60 w 77"/>
                <a:gd name="T11" fmla="*/ 63 h 63"/>
                <a:gd name="T12" fmla="*/ 77 w 77"/>
                <a:gd name="T13" fmla="*/ 32 h 63"/>
                <a:gd name="T14" fmla="*/ 71 w 77"/>
                <a:gd name="T15" fmla="*/ 29 h 63"/>
                <a:gd name="T16" fmla="*/ 23 w 77"/>
                <a:gd name="T1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3">
                  <a:moveTo>
                    <a:pt x="23" y="3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0" y="41"/>
                    <a:pt x="36" y="50"/>
                    <a:pt x="54" y="59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52" y="18"/>
                    <a:pt x="36" y="10"/>
                    <a:pt x="23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3" name="Freeform 201"/>
            <p:cNvSpPr>
              <a:spLocks/>
            </p:cNvSpPr>
            <p:nvPr/>
          </p:nvSpPr>
          <p:spPr bwMode="black">
            <a:xfrm>
              <a:off x="1556424" y="3754295"/>
              <a:ext cx="27471" cy="16783"/>
            </a:xfrm>
            <a:custGeom>
              <a:avLst/>
              <a:gdLst>
                <a:gd name="T0" fmla="*/ 60 w 76"/>
                <a:gd name="T1" fmla="*/ 10 h 47"/>
                <a:gd name="T2" fmla="*/ 58 w 76"/>
                <a:gd name="T3" fmla="*/ 10 h 47"/>
                <a:gd name="T4" fmla="*/ 18 w 76"/>
                <a:gd name="T5" fmla="*/ 2 h 47"/>
                <a:gd name="T6" fmla="*/ 11 w 76"/>
                <a:gd name="T7" fmla="*/ 0 h 47"/>
                <a:gd name="T8" fmla="*/ 0 w 76"/>
                <a:gd name="T9" fmla="*/ 33 h 47"/>
                <a:gd name="T10" fmla="*/ 7 w 76"/>
                <a:gd name="T11" fmla="*/ 35 h 47"/>
                <a:gd name="T12" fmla="*/ 55 w 76"/>
                <a:gd name="T13" fmla="*/ 45 h 47"/>
                <a:gd name="T14" fmla="*/ 60 w 76"/>
                <a:gd name="T15" fmla="*/ 45 h 47"/>
                <a:gd name="T16" fmla="*/ 61 w 76"/>
                <a:gd name="T17" fmla="*/ 45 h 47"/>
                <a:gd name="T18" fmla="*/ 68 w 76"/>
                <a:gd name="T19" fmla="*/ 47 h 47"/>
                <a:gd name="T20" fmla="*/ 76 w 76"/>
                <a:gd name="T21" fmla="*/ 13 h 47"/>
                <a:gd name="T22" fmla="*/ 69 w 76"/>
                <a:gd name="T23" fmla="*/ 11 h 47"/>
                <a:gd name="T24" fmla="*/ 60 w 76"/>
                <a:gd name="T25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47">
                  <a:moveTo>
                    <a:pt x="60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49" y="11"/>
                    <a:pt x="35" y="8"/>
                    <a:pt x="18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0" y="40"/>
                    <a:pt x="39" y="45"/>
                    <a:pt x="55" y="45"/>
                  </a:cubicBezTo>
                  <a:cubicBezTo>
                    <a:pt x="57" y="45"/>
                    <a:pt x="59" y="45"/>
                    <a:pt x="60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6" y="10"/>
                    <a:pt x="63" y="10"/>
                    <a:pt x="60" y="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4" name="Freeform 202"/>
            <p:cNvSpPr>
              <a:spLocks/>
            </p:cNvSpPr>
            <p:nvPr/>
          </p:nvSpPr>
          <p:spPr bwMode="black">
            <a:xfrm>
              <a:off x="1855550" y="3914499"/>
              <a:ext cx="26708" cy="14495"/>
            </a:xfrm>
            <a:custGeom>
              <a:avLst/>
              <a:gdLst>
                <a:gd name="T0" fmla="*/ 57 w 74"/>
                <a:gd name="T1" fmla="*/ 3 h 40"/>
                <a:gd name="T2" fmla="*/ 53 w 74"/>
                <a:gd name="T3" fmla="*/ 4 h 40"/>
                <a:gd name="T4" fmla="*/ 11 w 74"/>
                <a:gd name="T5" fmla="*/ 4 h 40"/>
                <a:gd name="T6" fmla="*/ 3 w 74"/>
                <a:gd name="T7" fmla="*/ 3 h 40"/>
                <a:gd name="T8" fmla="*/ 0 w 74"/>
                <a:gd name="T9" fmla="*/ 38 h 40"/>
                <a:gd name="T10" fmla="*/ 7 w 74"/>
                <a:gd name="T11" fmla="*/ 39 h 40"/>
                <a:gd name="T12" fmla="*/ 32 w 74"/>
                <a:gd name="T13" fmla="*/ 40 h 40"/>
                <a:gd name="T14" fmla="*/ 60 w 74"/>
                <a:gd name="T15" fmla="*/ 38 h 40"/>
                <a:gd name="T16" fmla="*/ 67 w 74"/>
                <a:gd name="T17" fmla="*/ 36 h 40"/>
                <a:gd name="T18" fmla="*/ 74 w 74"/>
                <a:gd name="T19" fmla="*/ 34 h 40"/>
                <a:gd name="T20" fmla="*/ 64 w 74"/>
                <a:gd name="T21" fmla="*/ 0 h 40"/>
                <a:gd name="T22" fmla="*/ 57 w 74"/>
                <a:gd name="T2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40">
                  <a:moveTo>
                    <a:pt x="57" y="3"/>
                  </a:moveTo>
                  <a:cubicBezTo>
                    <a:pt x="56" y="3"/>
                    <a:pt x="55" y="3"/>
                    <a:pt x="53" y="4"/>
                  </a:cubicBezTo>
                  <a:cubicBezTo>
                    <a:pt x="43" y="5"/>
                    <a:pt x="28" y="6"/>
                    <a:pt x="1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6" y="40"/>
                    <a:pt x="25" y="40"/>
                    <a:pt x="32" y="40"/>
                  </a:cubicBezTo>
                  <a:cubicBezTo>
                    <a:pt x="43" y="40"/>
                    <a:pt x="52" y="40"/>
                    <a:pt x="60" y="38"/>
                  </a:cubicBezTo>
                  <a:cubicBezTo>
                    <a:pt x="62" y="38"/>
                    <a:pt x="65" y="37"/>
                    <a:pt x="67" y="36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7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5" name="Freeform 203"/>
            <p:cNvSpPr>
              <a:spLocks/>
            </p:cNvSpPr>
            <p:nvPr/>
          </p:nvSpPr>
          <p:spPr bwMode="black">
            <a:xfrm>
              <a:off x="1789163" y="3881696"/>
              <a:ext cx="23656" cy="28227"/>
            </a:xfrm>
            <a:custGeom>
              <a:avLst/>
              <a:gdLst>
                <a:gd name="T0" fmla="*/ 49 w 64"/>
                <a:gd name="T1" fmla="*/ 34 h 78"/>
                <a:gd name="T2" fmla="*/ 49 w 64"/>
                <a:gd name="T3" fmla="*/ 33 h 78"/>
                <a:gd name="T4" fmla="*/ 33 w 64"/>
                <a:gd name="T5" fmla="*/ 6 h 78"/>
                <a:gd name="T6" fmla="*/ 29 w 64"/>
                <a:gd name="T7" fmla="*/ 0 h 78"/>
                <a:gd name="T8" fmla="*/ 0 w 64"/>
                <a:gd name="T9" fmla="*/ 19 h 78"/>
                <a:gd name="T10" fmla="*/ 4 w 64"/>
                <a:gd name="T11" fmla="*/ 26 h 78"/>
                <a:gd name="T12" fmla="*/ 18 w 64"/>
                <a:gd name="T13" fmla="*/ 50 h 78"/>
                <a:gd name="T14" fmla="*/ 31 w 64"/>
                <a:gd name="T15" fmla="*/ 72 h 78"/>
                <a:gd name="T16" fmla="*/ 35 w 64"/>
                <a:gd name="T17" fmla="*/ 78 h 78"/>
                <a:gd name="T18" fmla="*/ 64 w 64"/>
                <a:gd name="T19" fmla="*/ 59 h 78"/>
                <a:gd name="T20" fmla="*/ 60 w 64"/>
                <a:gd name="T21" fmla="*/ 52 h 78"/>
                <a:gd name="T22" fmla="*/ 49 w 64"/>
                <a:gd name="T23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78">
                  <a:moveTo>
                    <a:pt x="49" y="34"/>
                  </a:moveTo>
                  <a:cubicBezTo>
                    <a:pt x="49" y="33"/>
                    <a:pt x="49" y="33"/>
                    <a:pt x="49" y="33"/>
                  </a:cubicBezTo>
                  <a:cubicBezTo>
                    <a:pt x="44" y="25"/>
                    <a:pt x="39" y="15"/>
                    <a:pt x="33" y="6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9" y="34"/>
                    <a:pt x="14" y="43"/>
                    <a:pt x="18" y="50"/>
                  </a:cubicBezTo>
                  <a:cubicBezTo>
                    <a:pt x="22" y="58"/>
                    <a:pt x="27" y="65"/>
                    <a:pt x="31" y="72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7" y="47"/>
                    <a:pt x="53" y="41"/>
                    <a:pt x="49" y="3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6" name="Freeform 204"/>
            <p:cNvSpPr>
              <a:spLocks/>
            </p:cNvSpPr>
            <p:nvPr/>
          </p:nvSpPr>
          <p:spPr bwMode="black">
            <a:xfrm>
              <a:off x="1759402" y="3859572"/>
              <a:ext cx="26708" cy="22886"/>
            </a:xfrm>
            <a:custGeom>
              <a:avLst/>
              <a:gdLst>
                <a:gd name="T0" fmla="*/ 23 w 75"/>
                <a:gd name="T1" fmla="*/ 4 h 62"/>
                <a:gd name="T2" fmla="*/ 17 w 75"/>
                <a:gd name="T3" fmla="*/ 0 h 62"/>
                <a:gd name="T4" fmla="*/ 0 w 75"/>
                <a:gd name="T5" fmla="*/ 31 h 62"/>
                <a:gd name="T6" fmla="*/ 6 w 75"/>
                <a:gd name="T7" fmla="*/ 35 h 62"/>
                <a:gd name="T8" fmla="*/ 57 w 75"/>
                <a:gd name="T9" fmla="*/ 59 h 62"/>
                <a:gd name="T10" fmla="*/ 66 w 75"/>
                <a:gd name="T11" fmla="*/ 62 h 62"/>
                <a:gd name="T12" fmla="*/ 75 w 75"/>
                <a:gd name="T13" fmla="*/ 28 h 62"/>
                <a:gd name="T14" fmla="*/ 66 w 75"/>
                <a:gd name="T15" fmla="*/ 25 h 62"/>
                <a:gd name="T16" fmla="*/ 23 w 75"/>
                <a:gd name="T17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2">
                  <a:moveTo>
                    <a:pt x="23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2" y="54"/>
                    <a:pt x="52" y="58"/>
                    <a:pt x="57" y="59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58" y="23"/>
                    <a:pt x="2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7" name="Freeform 205"/>
            <p:cNvSpPr>
              <a:spLocks/>
            </p:cNvSpPr>
            <p:nvPr/>
          </p:nvSpPr>
          <p:spPr bwMode="black">
            <a:xfrm>
              <a:off x="1816633" y="3907633"/>
              <a:ext cx="27471" cy="18309"/>
            </a:xfrm>
            <a:custGeom>
              <a:avLst/>
              <a:gdLst>
                <a:gd name="T0" fmla="*/ 19 w 76"/>
                <a:gd name="T1" fmla="*/ 3 h 52"/>
                <a:gd name="T2" fmla="*/ 12 w 76"/>
                <a:gd name="T3" fmla="*/ 0 h 52"/>
                <a:gd name="T4" fmla="*/ 0 w 76"/>
                <a:gd name="T5" fmla="*/ 33 h 52"/>
                <a:gd name="T6" fmla="*/ 7 w 76"/>
                <a:gd name="T7" fmla="*/ 36 h 52"/>
                <a:gd name="T8" fmla="*/ 61 w 76"/>
                <a:gd name="T9" fmla="*/ 51 h 52"/>
                <a:gd name="T10" fmla="*/ 68 w 76"/>
                <a:gd name="T11" fmla="*/ 52 h 52"/>
                <a:gd name="T12" fmla="*/ 76 w 76"/>
                <a:gd name="T13" fmla="*/ 18 h 52"/>
                <a:gd name="T14" fmla="*/ 68 w 76"/>
                <a:gd name="T15" fmla="*/ 16 h 52"/>
                <a:gd name="T16" fmla="*/ 19 w 76"/>
                <a:gd name="T1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2">
                  <a:moveTo>
                    <a:pt x="19" y="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3" y="41"/>
                    <a:pt x="41" y="46"/>
                    <a:pt x="61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50" y="12"/>
                    <a:pt x="33" y="8"/>
                    <a:pt x="19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8" name="Freeform 206"/>
            <p:cNvSpPr>
              <a:spLocks/>
            </p:cNvSpPr>
            <p:nvPr/>
          </p:nvSpPr>
          <p:spPr bwMode="black">
            <a:xfrm>
              <a:off x="1725827" y="3841263"/>
              <a:ext cx="27471" cy="22886"/>
            </a:xfrm>
            <a:custGeom>
              <a:avLst/>
              <a:gdLst>
                <a:gd name="T0" fmla="*/ 24 w 77"/>
                <a:gd name="T1" fmla="*/ 3 h 64"/>
                <a:gd name="T2" fmla="*/ 17 w 77"/>
                <a:gd name="T3" fmla="*/ 0 h 64"/>
                <a:gd name="T4" fmla="*/ 0 w 77"/>
                <a:gd name="T5" fmla="*/ 30 h 64"/>
                <a:gd name="T6" fmla="*/ 6 w 77"/>
                <a:gd name="T7" fmla="*/ 34 h 64"/>
                <a:gd name="T8" fmla="*/ 53 w 77"/>
                <a:gd name="T9" fmla="*/ 61 h 64"/>
                <a:gd name="T10" fmla="*/ 59 w 77"/>
                <a:gd name="T11" fmla="*/ 64 h 64"/>
                <a:gd name="T12" fmla="*/ 77 w 77"/>
                <a:gd name="T13" fmla="*/ 34 h 64"/>
                <a:gd name="T14" fmla="*/ 70 w 77"/>
                <a:gd name="T15" fmla="*/ 30 h 64"/>
                <a:gd name="T16" fmla="*/ 24 w 77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24" y="3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3" y="43"/>
                    <a:pt x="38" y="52"/>
                    <a:pt x="53" y="61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6" y="22"/>
                    <a:pt x="41" y="13"/>
                    <a:pt x="24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59" name="Freeform 207"/>
            <p:cNvSpPr>
              <a:spLocks noEditPoints="1"/>
            </p:cNvSpPr>
            <p:nvPr/>
          </p:nvSpPr>
          <p:spPr bwMode="black">
            <a:xfrm>
              <a:off x="1561003" y="3452959"/>
              <a:ext cx="576122" cy="428736"/>
            </a:xfrm>
            <a:custGeom>
              <a:avLst/>
              <a:gdLst>
                <a:gd name="T0" fmla="*/ 1583 w 1601"/>
                <a:gd name="T1" fmla="*/ 409 h 1191"/>
                <a:gd name="T2" fmla="*/ 891 w 1601"/>
                <a:gd name="T3" fmla="*/ 6 h 1191"/>
                <a:gd name="T4" fmla="*/ 841 w 1601"/>
                <a:gd name="T5" fmla="*/ 6 h 1191"/>
                <a:gd name="T6" fmla="*/ 861 w 1601"/>
                <a:gd name="T7" fmla="*/ 834 h 1191"/>
                <a:gd name="T8" fmla="*/ 596 w 1601"/>
                <a:gd name="T9" fmla="*/ 987 h 1191"/>
                <a:gd name="T10" fmla="*/ 148 w 1601"/>
                <a:gd name="T11" fmla="*/ 797 h 1191"/>
                <a:gd name="T12" fmla="*/ 200 w 1601"/>
                <a:gd name="T13" fmla="*/ 762 h 1191"/>
                <a:gd name="T14" fmla="*/ 886 w 1601"/>
                <a:gd name="T15" fmla="*/ 1163 h 1191"/>
                <a:gd name="T16" fmla="*/ 853 w 1601"/>
                <a:gd name="T17" fmla="*/ 1191 h 1191"/>
                <a:gd name="T18" fmla="*/ 677 w 1601"/>
                <a:gd name="T19" fmla="*/ 1097 h 1191"/>
                <a:gd name="T20" fmla="*/ 730 w 1601"/>
                <a:gd name="T21" fmla="*/ 1062 h 1191"/>
                <a:gd name="T22" fmla="*/ 831 w 1601"/>
                <a:gd name="T23" fmla="*/ 926 h 1191"/>
                <a:gd name="T24" fmla="*/ 56 w 1601"/>
                <a:gd name="T25" fmla="*/ 679 h 1191"/>
                <a:gd name="T26" fmla="*/ 66 w 1601"/>
                <a:gd name="T27" fmla="*/ 687 h 1191"/>
                <a:gd name="T28" fmla="*/ 27 w 1601"/>
                <a:gd name="T29" fmla="*/ 728 h 1191"/>
                <a:gd name="T30" fmla="*/ 0 w 1601"/>
                <a:gd name="T31" fmla="*/ 691 h 1191"/>
                <a:gd name="T32" fmla="*/ 17 w 1601"/>
                <a:gd name="T33" fmla="*/ 416 h 1191"/>
                <a:gd name="T34" fmla="*/ 96 w 1601"/>
                <a:gd name="T35" fmla="*/ 442 h 1191"/>
                <a:gd name="T36" fmla="*/ 877 w 1601"/>
                <a:gd name="T37" fmla="*/ 881 h 1191"/>
                <a:gd name="T38" fmla="*/ 1600 w 1601"/>
                <a:gd name="T39" fmla="*/ 438 h 1191"/>
                <a:gd name="T40" fmla="*/ 1601 w 1601"/>
                <a:gd name="T41" fmla="*/ 669 h 1191"/>
                <a:gd name="T42" fmla="*/ 919 w 1601"/>
                <a:gd name="T43" fmla="*/ 1087 h 1191"/>
                <a:gd name="T44" fmla="*/ 894 w 1601"/>
                <a:gd name="T45" fmla="*/ 853 h 1191"/>
                <a:gd name="T46" fmla="*/ 525 w 1601"/>
                <a:gd name="T47" fmla="*/ 886 h 1191"/>
                <a:gd name="T48" fmla="*/ 316 w 1601"/>
                <a:gd name="T49" fmla="*/ 770 h 1191"/>
                <a:gd name="T50" fmla="*/ 300 w 1601"/>
                <a:gd name="T51" fmla="*/ 721 h 1191"/>
                <a:gd name="T52" fmla="*/ 523 w 1601"/>
                <a:gd name="T53" fmla="*/ 822 h 1191"/>
                <a:gd name="T54" fmla="*/ 539 w 1601"/>
                <a:gd name="T55" fmla="*/ 870 h 1191"/>
                <a:gd name="T56" fmla="*/ 712 w 1601"/>
                <a:gd name="T57" fmla="*/ 1033 h 1191"/>
                <a:gd name="T58" fmla="*/ 648 w 1601"/>
                <a:gd name="T59" fmla="*/ 1091 h 1191"/>
                <a:gd name="T60" fmla="*/ 617 w 1601"/>
                <a:gd name="T61" fmla="*/ 1070 h 1191"/>
                <a:gd name="T62" fmla="*/ 625 w 1601"/>
                <a:gd name="T63" fmla="*/ 914 h 1191"/>
                <a:gd name="T64" fmla="*/ 712 w 1601"/>
                <a:gd name="T65" fmla="*/ 885 h 1191"/>
                <a:gd name="T66" fmla="*/ 708 w 1601"/>
                <a:gd name="T67" fmla="*/ 909 h 1191"/>
                <a:gd name="T68" fmla="*/ 659 w 1601"/>
                <a:gd name="T69" fmla="*/ 1044 h 1191"/>
                <a:gd name="T70" fmla="*/ 712 w 1601"/>
                <a:gd name="T71" fmla="*/ 1033 h 1191"/>
                <a:gd name="T72" fmla="*/ 177 w 1601"/>
                <a:gd name="T73" fmla="*/ 756 h 1191"/>
                <a:gd name="T74" fmla="*/ 92 w 1601"/>
                <a:gd name="T75" fmla="*/ 786 h 1191"/>
                <a:gd name="T76" fmla="*/ 86 w 1601"/>
                <a:gd name="T77" fmla="*/ 632 h 1191"/>
                <a:gd name="T78" fmla="*/ 154 w 1601"/>
                <a:gd name="T79" fmla="*/ 580 h 1191"/>
                <a:gd name="T80" fmla="*/ 181 w 1601"/>
                <a:gd name="T81" fmla="*/ 585 h 1191"/>
                <a:gd name="T82" fmla="*/ 129 w 1601"/>
                <a:gd name="T83" fmla="*/ 637 h 1191"/>
                <a:gd name="T84" fmla="*/ 154 w 1601"/>
                <a:gd name="T85" fmla="*/ 729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1" h="1191">
                  <a:moveTo>
                    <a:pt x="861" y="834"/>
                  </a:moveTo>
                  <a:cubicBezTo>
                    <a:pt x="1583" y="409"/>
                    <a:pt x="1583" y="409"/>
                    <a:pt x="1583" y="409"/>
                  </a:cubicBezTo>
                  <a:cubicBezTo>
                    <a:pt x="1581" y="407"/>
                    <a:pt x="1579" y="406"/>
                    <a:pt x="1576" y="404"/>
                  </a:cubicBezTo>
                  <a:cubicBezTo>
                    <a:pt x="891" y="6"/>
                    <a:pt x="891" y="6"/>
                    <a:pt x="891" y="6"/>
                  </a:cubicBezTo>
                  <a:cubicBezTo>
                    <a:pt x="884" y="2"/>
                    <a:pt x="875" y="0"/>
                    <a:pt x="866" y="0"/>
                  </a:cubicBezTo>
                  <a:cubicBezTo>
                    <a:pt x="857" y="0"/>
                    <a:pt x="848" y="2"/>
                    <a:pt x="841" y="6"/>
                  </a:cubicBezTo>
                  <a:cubicBezTo>
                    <a:pt x="130" y="422"/>
                    <a:pt x="130" y="422"/>
                    <a:pt x="130" y="422"/>
                  </a:cubicBezTo>
                  <a:lnTo>
                    <a:pt x="861" y="834"/>
                  </a:lnTo>
                  <a:close/>
                  <a:moveTo>
                    <a:pt x="200" y="762"/>
                  </a:moveTo>
                  <a:cubicBezTo>
                    <a:pt x="596" y="987"/>
                    <a:pt x="596" y="987"/>
                    <a:pt x="596" y="987"/>
                  </a:cubicBezTo>
                  <a:cubicBezTo>
                    <a:pt x="596" y="1051"/>
                    <a:pt x="596" y="1051"/>
                    <a:pt x="596" y="1051"/>
                  </a:cubicBezTo>
                  <a:cubicBezTo>
                    <a:pt x="148" y="797"/>
                    <a:pt x="148" y="797"/>
                    <a:pt x="148" y="797"/>
                  </a:cubicBezTo>
                  <a:cubicBezTo>
                    <a:pt x="188" y="773"/>
                    <a:pt x="188" y="773"/>
                    <a:pt x="188" y="773"/>
                  </a:cubicBezTo>
                  <a:cubicBezTo>
                    <a:pt x="192" y="771"/>
                    <a:pt x="197" y="767"/>
                    <a:pt x="200" y="762"/>
                  </a:cubicBezTo>
                  <a:close/>
                  <a:moveTo>
                    <a:pt x="886" y="897"/>
                  </a:moveTo>
                  <a:cubicBezTo>
                    <a:pt x="886" y="1163"/>
                    <a:pt x="886" y="1163"/>
                    <a:pt x="886" y="1163"/>
                  </a:cubicBezTo>
                  <a:cubicBezTo>
                    <a:pt x="884" y="1173"/>
                    <a:pt x="878" y="1182"/>
                    <a:pt x="870" y="1187"/>
                  </a:cubicBezTo>
                  <a:cubicBezTo>
                    <a:pt x="865" y="1190"/>
                    <a:pt x="859" y="1191"/>
                    <a:pt x="853" y="1191"/>
                  </a:cubicBezTo>
                  <a:cubicBezTo>
                    <a:pt x="847" y="1191"/>
                    <a:pt x="840" y="1190"/>
                    <a:pt x="834" y="1186"/>
                  </a:cubicBezTo>
                  <a:cubicBezTo>
                    <a:pt x="677" y="1097"/>
                    <a:pt x="677" y="1097"/>
                    <a:pt x="677" y="1097"/>
                  </a:cubicBezTo>
                  <a:cubicBezTo>
                    <a:pt x="718" y="1073"/>
                    <a:pt x="718" y="1073"/>
                    <a:pt x="718" y="1073"/>
                  </a:cubicBezTo>
                  <a:cubicBezTo>
                    <a:pt x="723" y="1071"/>
                    <a:pt x="727" y="1067"/>
                    <a:pt x="730" y="1062"/>
                  </a:cubicBezTo>
                  <a:cubicBezTo>
                    <a:pt x="831" y="1120"/>
                    <a:pt x="831" y="1120"/>
                    <a:pt x="831" y="1120"/>
                  </a:cubicBezTo>
                  <a:cubicBezTo>
                    <a:pt x="831" y="926"/>
                    <a:pt x="831" y="926"/>
                    <a:pt x="831" y="926"/>
                  </a:cubicBezTo>
                  <a:cubicBezTo>
                    <a:pt x="56" y="483"/>
                    <a:pt x="56" y="483"/>
                    <a:pt x="56" y="483"/>
                  </a:cubicBezTo>
                  <a:cubicBezTo>
                    <a:pt x="56" y="679"/>
                    <a:pt x="56" y="679"/>
                    <a:pt x="56" y="679"/>
                  </a:cubicBezTo>
                  <a:cubicBezTo>
                    <a:pt x="57" y="681"/>
                    <a:pt x="57" y="681"/>
                    <a:pt x="57" y="681"/>
                  </a:cubicBezTo>
                  <a:cubicBezTo>
                    <a:pt x="66" y="687"/>
                    <a:pt x="66" y="687"/>
                    <a:pt x="66" y="687"/>
                  </a:cubicBezTo>
                  <a:cubicBezTo>
                    <a:pt x="66" y="750"/>
                    <a:pt x="66" y="750"/>
                    <a:pt x="66" y="750"/>
                  </a:cubicBezTo>
                  <a:cubicBezTo>
                    <a:pt x="27" y="728"/>
                    <a:pt x="27" y="728"/>
                    <a:pt x="27" y="728"/>
                  </a:cubicBezTo>
                  <a:cubicBezTo>
                    <a:pt x="4" y="710"/>
                    <a:pt x="4" y="710"/>
                    <a:pt x="4" y="710"/>
                  </a:cubicBezTo>
                  <a:cubicBezTo>
                    <a:pt x="0" y="691"/>
                    <a:pt x="0" y="691"/>
                    <a:pt x="0" y="691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434"/>
                    <a:pt x="6" y="423"/>
                    <a:pt x="17" y="416"/>
                  </a:cubicBezTo>
                  <a:cubicBezTo>
                    <a:pt x="28" y="410"/>
                    <a:pt x="41" y="410"/>
                    <a:pt x="53" y="417"/>
                  </a:cubicBezTo>
                  <a:cubicBezTo>
                    <a:pt x="96" y="442"/>
                    <a:pt x="96" y="442"/>
                    <a:pt x="96" y="442"/>
                  </a:cubicBezTo>
                  <a:cubicBezTo>
                    <a:pt x="97" y="441"/>
                    <a:pt x="97" y="441"/>
                    <a:pt x="97" y="441"/>
                  </a:cubicBezTo>
                  <a:cubicBezTo>
                    <a:pt x="877" y="881"/>
                    <a:pt x="877" y="881"/>
                    <a:pt x="877" y="881"/>
                  </a:cubicBezTo>
                  <a:cubicBezTo>
                    <a:pt x="881" y="883"/>
                    <a:pt x="886" y="892"/>
                    <a:pt x="886" y="897"/>
                  </a:cubicBezTo>
                  <a:close/>
                  <a:moveTo>
                    <a:pt x="1600" y="438"/>
                  </a:moveTo>
                  <a:cubicBezTo>
                    <a:pt x="1601" y="441"/>
                    <a:pt x="1601" y="444"/>
                    <a:pt x="1601" y="448"/>
                  </a:cubicBezTo>
                  <a:cubicBezTo>
                    <a:pt x="1601" y="669"/>
                    <a:pt x="1601" y="669"/>
                    <a:pt x="1601" y="669"/>
                  </a:cubicBezTo>
                  <a:cubicBezTo>
                    <a:pt x="1601" y="686"/>
                    <a:pt x="1591" y="704"/>
                    <a:pt x="1576" y="712"/>
                  </a:cubicBezTo>
                  <a:cubicBezTo>
                    <a:pt x="919" y="1087"/>
                    <a:pt x="919" y="1087"/>
                    <a:pt x="919" y="1087"/>
                  </a:cubicBezTo>
                  <a:cubicBezTo>
                    <a:pt x="919" y="897"/>
                    <a:pt x="919" y="897"/>
                    <a:pt x="919" y="897"/>
                  </a:cubicBezTo>
                  <a:cubicBezTo>
                    <a:pt x="919" y="880"/>
                    <a:pt x="909" y="862"/>
                    <a:pt x="894" y="853"/>
                  </a:cubicBezTo>
                  <a:lnTo>
                    <a:pt x="1600" y="438"/>
                  </a:lnTo>
                  <a:close/>
                  <a:moveTo>
                    <a:pt x="525" y="886"/>
                  </a:moveTo>
                  <a:cubicBezTo>
                    <a:pt x="522" y="886"/>
                    <a:pt x="519" y="885"/>
                    <a:pt x="516" y="88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07" y="765"/>
                    <a:pt x="300" y="753"/>
                    <a:pt x="300" y="742"/>
                  </a:cubicBezTo>
                  <a:cubicBezTo>
                    <a:pt x="300" y="721"/>
                    <a:pt x="300" y="721"/>
                    <a:pt x="300" y="721"/>
                  </a:cubicBezTo>
                  <a:cubicBezTo>
                    <a:pt x="300" y="708"/>
                    <a:pt x="311" y="701"/>
                    <a:pt x="323" y="708"/>
                  </a:cubicBezTo>
                  <a:cubicBezTo>
                    <a:pt x="523" y="822"/>
                    <a:pt x="523" y="822"/>
                    <a:pt x="523" y="822"/>
                  </a:cubicBezTo>
                  <a:cubicBezTo>
                    <a:pt x="532" y="827"/>
                    <a:pt x="539" y="839"/>
                    <a:pt x="539" y="849"/>
                  </a:cubicBezTo>
                  <a:cubicBezTo>
                    <a:pt x="539" y="870"/>
                    <a:pt x="539" y="870"/>
                    <a:pt x="539" y="870"/>
                  </a:cubicBezTo>
                  <a:cubicBezTo>
                    <a:pt x="539" y="880"/>
                    <a:pt x="533" y="886"/>
                    <a:pt x="525" y="886"/>
                  </a:cubicBezTo>
                  <a:close/>
                  <a:moveTo>
                    <a:pt x="712" y="1033"/>
                  </a:moveTo>
                  <a:cubicBezTo>
                    <a:pt x="718" y="1040"/>
                    <a:pt x="716" y="1051"/>
                    <a:pt x="708" y="1056"/>
                  </a:cubicBezTo>
                  <a:cubicBezTo>
                    <a:pt x="648" y="1091"/>
                    <a:pt x="648" y="1091"/>
                    <a:pt x="648" y="1091"/>
                  </a:cubicBezTo>
                  <a:cubicBezTo>
                    <a:pt x="640" y="1096"/>
                    <a:pt x="626" y="1090"/>
                    <a:pt x="622" y="1086"/>
                  </a:cubicBezTo>
                  <a:cubicBezTo>
                    <a:pt x="618" y="1082"/>
                    <a:pt x="617" y="1070"/>
                    <a:pt x="617" y="1070"/>
                  </a:cubicBezTo>
                  <a:cubicBezTo>
                    <a:pt x="617" y="932"/>
                    <a:pt x="617" y="932"/>
                    <a:pt x="617" y="932"/>
                  </a:cubicBezTo>
                  <a:cubicBezTo>
                    <a:pt x="617" y="932"/>
                    <a:pt x="618" y="918"/>
                    <a:pt x="625" y="914"/>
                  </a:cubicBezTo>
                  <a:cubicBezTo>
                    <a:pt x="684" y="880"/>
                    <a:pt x="684" y="880"/>
                    <a:pt x="684" y="880"/>
                  </a:cubicBezTo>
                  <a:cubicBezTo>
                    <a:pt x="693" y="875"/>
                    <a:pt x="706" y="878"/>
                    <a:pt x="712" y="885"/>
                  </a:cubicBezTo>
                  <a:cubicBezTo>
                    <a:pt x="712" y="885"/>
                    <a:pt x="712" y="885"/>
                    <a:pt x="712" y="885"/>
                  </a:cubicBezTo>
                  <a:cubicBezTo>
                    <a:pt x="717" y="893"/>
                    <a:pt x="716" y="904"/>
                    <a:pt x="708" y="909"/>
                  </a:cubicBezTo>
                  <a:cubicBezTo>
                    <a:pt x="659" y="937"/>
                    <a:pt x="659" y="937"/>
                    <a:pt x="659" y="937"/>
                  </a:cubicBezTo>
                  <a:cubicBezTo>
                    <a:pt x="659" y="1044"/>
                    <a:pt x="659" y="1044"/>
                    <a:pt x="659" y="1044"/>
                  </a:cubicBezTo>
                  <a:cubicBezTo>
                    <a:pt x="684" y="1029"/>
                    <a:pt x="684" y="1029"/>
                    <a:pt x="684" y="1029"/>
                  </a:cubicBezTo>
                  <a:cubicBezTo>
                    <a:pt x="693" y="1024"/>
                    <a:pt x="706" y="1025"/>
                    <a:pt x="712" y="1033"/>
                  </a:cubicBezTo>
                  <a:close/>
                  <a:moveTo>
                    <a:pt x="182" y="733"/>
                  </a:moveTo>
                  <a:cubicBezTo>
                    <a:pt x="188" y="740"/>
                    <a:pt x="186" y="751"/>
                    <a:pt x="177" y="756"/>
                  </a:cubicBezTo>
                  <a:cubicBezTo>
                    <a:pt x="118" y="791"/>
                    <a:pt x="118" y="791"/>
                    <a:pt x="118" y="791"/>
                  </a:cubicBezTo>
                  <a:cubicBezTo>
                    <a:pt x="109" y="796"/>
                    <a:pt x="96" y="790"/>
                    <a:pt x="92" y="786"/>
                  </a:cubicBezTo>
                  <a:cubicBezTo>
                    <a:pt x="88" y="782"/>
                    <a:pt x="86" y="770"/>
                    <a:pt x="86" y="770"/>
                  </a:cubicBezTo>
                  <a:cubicBezTo>
                    <a:pt x="86" y="632"/>
                    <a:pt x="86" y="632"/>
                    <a:pt x="86" y="632"/>
                  </a:cubicBezTo>
                  <a:cubicBezTo>
                    <a:pt x="86" y="632"/>
                    <a:pt x="88" y="618"/>
                    <a:pt x="95" y="614"/>
                  </a:cubicBezTo>
                  <a:cubicBezTo>
                    <a:pt x="154" y="580"/>
                    <a:pt x="154" y="580"/>
                    <a:pt x="154" y="580"/>
                  </a:cubicBezTo>
                  <a:cubicBezTo>
                    <a:pt x="163" y="575"/>
                    <a:pt x="176" y="578"/>
                    <a:pt x="181" y="585"/>
                  </a:cubicBezTo>
                  <a:cubicBezTo>
                    <a:pt x="181" y="585"/>
                    <a:pt x="181" y="585"/>
                    <a:pt x="181" y="585"/>
                  </a:cubicBezTo>
                  <a:cubicBezTo>
                    <a:pt x="187" y="593"/>
                    <a:pt x="186" y="604"/>
                    <a:pt x="177" y="609"/>
                  </a:cubicBezTo>
                  <a:cubicBezTo>
                    <a:pt x="129" y="637"/>
                    <a:pt x="129" y="637"/>
                    <a:pt x="129" y="637"/>
                  </a:cubicBezTo>
                  <a:cubicBezTo>
                    <a:pt x="129" y="744"/>
                    <a:pt x="129" y="744"/>
                    <a:pt x="129" y="744"/>
                  </a:cubicBezTo>
                  <a:cubicBezTo>
                    <a:pt x="154" y="729"/>
                    <a:pt x="154" y="729"/>
                    <a:pt x="154" y="729"/>
                  </a:cubicBezTo>
                  <a:cubicBezTo>
                    <a:pt x="163" y="724"/>
                    <a:pt x="176" y="725"/>
                    <a:pt x="182" y="7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278064" y="3845050"/>
            <a:ext cx="520425" cy="319264"/>
            <a:chOff x="1513692" y="3417104"/>
            <a:chExt cx="663113" cy="511890"/>
          </a:xfrm>
        </p:grpSpPr>
        <p:sp>
          <p:nvSpPr>
            <p:cNvPr id="61" name="Freeform 161"/>
            <p:cNvSpPr>
              <a:spLocks/>
            </p:cNvSpPr>
            <p:nvPr/>
          </p:nvSpPr>
          <p:spPr bwMode="black">
            <a:xfrm>
              <a:off x="1599920" y="3552896"/>
              <a:ext cx="27471" cy="23649"/>
            </a:xfrm>
            <a:custGeom>
              <a:avLst/>
              <a:gdLst>
                <a:gd name="T0" fmla="*/ 36 w 36"/>
                <a:gd name="T1" fmla="*/ 15 h 31"/>
                <a:gd name="T2" fmla="*/ 28 w 36"/>
                <a:gd name="T3" fmla="*/ 0 h 31"/>
                <a:gd name="T4" fmla="*/ 0 w 36"/>
                <a:gd name="T5" fmla="*/ 16 h 31"/>
                <a:gd name="T6" fmla="*/ 8 w 36"/>
                <a:gd name="T7" fmla="*/ 31 h 31"/>
                <a:gd name="T8" fmla="*/ 36 w 36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5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8" y="31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62" name="Freeform 162"/>
            <p:cNvSpPr>
              <a:spLocks/>
            </p:cNvSpPr>
            <p:nvPr/>
          </p:nvSpPr>
          <p:spPr bwMode="black">
            <a:xfrm>
              <a:off x="1767796" y="3461351"/>
              <a:ext cx="27471" cy="22886"/>
            </a:xfrm>
            <a:custGeom>
              <a:avLst/>
              <a:gdLst>
                <a:gd name="T0" fmla="*/ 36 w 36"/>
                <a:gd name="T1" fmla="*/ 14 h 30"/>
                <a:gd name="T2" fmla="*/ 28 w 36"/>
                <a:gd name="T3" fmla="*/ 0 h 30"/>
                <a:gd name="T4" fmla="*/ 0 w 36"/>
                <a:gd name="T5" fmla="*/ 15 h 30"/>
                <a:gd name="T6" fmla="*/ 8 w 36"/>
                <a:gd name="T7" fmla="*/ 30 h 30"/>
                <a:gd name="T8" fmla="*/ 36 w 36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4"/>
                  </a:moveTo>
                  <a:lnTo>
                    <a:pt x="28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63" name="Freeform 163"/>
            <p:cNvSpPr>
              <a:spLocks/>
            </p:cNvSpPr>
            <p:nvPr/>
          </p:nvSpPr>
          <p:spPr bwMode="black">
            <a:xfrm>
              <a:off x="1667070" y="3516278"/>
              <a:ext cx="27471" cy="22886"/>
            </a:xfrm>
            <a:custGeom>
              <a:avLst/>
              <a:gdLst>
                <a:gd name="T0" fmla="*/ 36 w 36"/>
                <a:gd name="T1" fmla="*/ 15 h 30"/>
                <a:gd name="T2" fmla="*/ 28 w 36"/>
                <a:gd name="T3" fmla="*/ 0 h 30"/>
                <a:gd name="T4" fmla="*/ 0 w 36"/>
                <a:gd name="T5" fmla="*/ 16 h 30"/>
                <a:gd name="T6" fmla="*/ 8 w 36"/>
                <a:gd name="T7" fmla="*/ 30 h 30"/>
                <a:gd name="T8" fmla="*/ 36 w 36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5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8" y="30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64" name="Freeform 164"/>
            <p:cNvSpPr>
              <a:spLocks/>
            </p:cNvSpPr>
            <p:nvPr/>
          </p:nvSpPr>
          <p:spPr bwMode="black">
            <a:xfrm>
              <a:off x="1700646" y="3497969"/>
              <a:ext cx="27471" cy="22886"/>
            </a:xfrm>
            <a:custGeom>
              <a:avLst/>
              <a:gdLst>
                <a:gd name="T0" fmla="*/ 36 w 36"/>
                <a:gd name="T1" fmla="*/ 15 h 30"/>
                <a:gd name="T2" fmla="*/ 28 w 36"/>
                <a:gd name="T3" fmla="*/ 0 h 30"/>
                <a:gd name="T4" fmla="*/ 0 w 36"/>
                <a:gd name="T5" fmla="*/ 15 h 30"/>
                <a:gd name="T6" fmla="*/ 8 w 36"/>
                <a:gd name="T7" fmla="*/ 30 h 30"/>
                <a:gd name="T8" fmla="*/ 36 w 36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5"/>
                  </a:moveTo>
                  <a:lnTo>
                    <a:pt x="28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65" name="Freeform 165"/>
            <p:cNvSpPr>
              <a:spLocks/>
            </p:cNvSpPr>
            <p:nvPr/>
          </p:nvSpPr>
          <p:spPr bwMode="black">
            <a:xfrm>
              <a:off x="1734221" y="3479660"/>
              <a:ext cx="28234" cy="22886"/>
            </a:xfrm>
            <a:custGeom>
              <a:avLst/>
              <a:gdLst>
                <a:gd name="T0" fmla="*/ 37 w 37"/>
                <a:gd name="T1" fmla="*/ 14 h 30"/>
                <a:gd name="T2" fmla="*/ 29 w 37"/>
                <a:gd name="T3" fmla="*/ 0 h 30"/>
                <a:gd name="T4" fmla="*/ 0 w 37"/>
                <a:gd name="T5" fmla="*/ 15 h 30"/>
                <a:gd name="T6" fmla="*/ 8 w 37"/>
                <a:gd name="T7" fmla="*/ 30 h 30"/>
                <a:gd name="T8" fmla="*/ 37 w 37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4"/>
                  </a:moveTo>
                  <a:lnTo>
                    <a:pt x="29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66" name="Freeform 166"/>
            <p:cNvSpPr>
              <a:spLocks/>
            </p:cNvSpPr>
            <p:nvPr/>
          </p:nvSpPr>
          <p:spPr bwMode="black">
            <a:xfrm>
              <a:off x="1514455" y="3701657"/>
              <a:ext cx="15262" cy="25175"/>
            </a:xfrm>
            <a:custGeom>
              <a:avLst/>
              <a:gdLst>
                <a:gd name="T0" fmla="*/ 40 w 41"/>
                <a:gd name="T1" fmla="*/ 60 h 71"/>
                <a:gd name="T2" fmla="*/ 36 w 41"/>
                <a:gd name="T3" fmla="*/ 7 h 71"/>
                <a:gd name="T4" fmla="*/ 35 w 41"/>
                <a:gd name="T5" fmla="*/ 0 h 71"/>
                <a:gd name="T6" fmla="*/ 0 w 41"/>
                <a:gd name="T7" fmla="*/ 2 h 71"/>
                <a:gd name="T8" fmla="*/ 0 w 41"/>
                <a:gd name="T9" fmla="*/ 10 h 71"/>
                <a:gd name="T10" fmla="*/ 5 w 41"/>
                <a:gd name="T11" fmla="*/ 64 h 71"/>
                <a:gd name="T12" fmla="*/ 6 w 41"/>
                <a:gd name="T13" fmla="*/ 71 h 71"/>
                <a:gd name="T14" fmla="*/ 41 w 41"/>
                <a:gd name="T15" fmla="*/ 67 h 71"/>
                <a:gd name="T16" fmla="*/ 40 w 41"/>
                <a:gd name="T17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71">
                  <a:moveTo>
                    <a:pt x="40" y="60"/>
                  </a:moveTo>
                  <a:cubicBezTo>
                    <a:pt x="38" y="45"/>
                    <a:pt x="37" y="27"/>
                    <a:pt x="36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29"/>
                    <a:pt x="3" y="48"/>
                    <a:pt x="5" y="64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41" y="67"/>
                    <a:pt x="41" y="67"/>
                    <a:pt x="41" y="67"/>
                  </a:cubicBezTo>
                  <a:lnTo>
                    <a:pt x="40" y="6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67" name="Freeform 167"/>
            <p:cNvSpPr>
              <a:spLocks/>
            </p:cNvSpPr>
            <p:nvPr/>
          </p:nvSpPr>
          <p:spPr bwMode="black">
            <a:xfrm>
              <a:off x="1564818" y="3569679"/>
              <a:ext cx="27471" cy="15258"/>
            </a:xfrm>
            <a:custGeom>
              <a:avLst/>
              <a:gdLst>
                <a:gd name="T0" fmla="*/ 51 w 77"/>
                <a:gd name="T1" fmla="*/ 44 h 44"/>
                <a:gd name="T2" fmla="*/ 70 w 77"/>
                <a:gd name="T3" fmla="*/ 41 h 44"/>
                <a:gd name="T4" fmla="*/ 77 w 77"/>
                <a:gd name="T5" fmla="*/ 39 h 44"/>
                <a:gd name="T6" fmla="*/ 67 w 77"/>
                <a:gd name="T7" fmla="*/ 5 h 44"/>
                <a:gd name="T8" fmla="*/ 60 w 77"/>
                <a:gd name="T9" fmla="*/ 8 h 44"/>
                <a:gd name="T10" fmla="*/ 18 w 77"/>
                <a:gd name="T11" fmla="*/ 2 h 44"/>
                <a:gd name="T12" fmla="*/ 11 w 77"/>
                <a:gd name="T13" fmla="*/ 0 h 44"/>
                <a:gd name="T14" fmla="*/ 0 w 77"/>
                <a:gd name="T15" fmla="*/ 33 h 44"/>
                <a:gd name="T16" fmla="*/ 7 w 77"/>
                <a:gd name="T17" fmla="*/ 36 h 44"/>
                <a:gd name="T18" fmla="*/ 51 w 7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44">
                  <a:moveTo>
                    <a:pt x="51" y="44"/>
                  </a:moveTo>
                  <a:cubicBezTo>
                    <a:pt x="58" y="44"/>
                    <a:pt x="64" y="43"/>
                    <a:pt x="70" y="41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1" y="10"/>
                    <a:pt x="38" y="8"/>
                    <a:pt x="18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5" y="41"/>
                    <a:pt x="39" y="44"/>
                    <a:pt x="51" y="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68" name="Freeform 168"/>
            <p:cNvSpPr>
              <a:spLocks/>
            </p:cNvSpPr>
            <p:nvPr/>
          </p:nvSpPr>
          <p:spPr bwMode="black">
            <a:xfrm>
              <a:off x="1513692" y="3663513"/>
              <a:ext cx="12973" cy="25175"/>
            </a:xfrm>
            <a:custGeom>
              <a:avLst/>
              <a:gdLst>
                <a:gd name="T0" fmla="*/ 36 w 36"/>
                <a:gd name="T1" fmla="*/ 61 h 70"/>
                <a:gd name="T2" fmla="*/ 35 w 36"/>
                <a:gd name="T3" fmla="*/ 22 h 70"/>
                <a:gd name="T4" fmla="*/ 35 w 36"/>
                <a:gd name="T5" fmla="*/ 8 h 70"/>
                <a:gd name="T6" fmla="*/ 35 w 36"/>
                <a:gd name="T7" fmla="*/ 1 h 70"/>
                <a:gd name="T8" fmla="*/ 0 w 36"/>
                <a:gd name="T9" fmla="*/ 0 h 70"/>
                <a:gd name="T10" fmla="*/ 0 w 36"/>
                <a:gd name="T11" fmla="*/ 8 h 70"/>
                <a:gd name="T12" fmla="*/ 0 w 36"/>
                <a:gd name="T13" fmla="*/ 22 h 70"/>
                <a:gd name="T14" fmla="*/ 1 w 36"/>
                <a:gd name="T15" fmla="*/ 62 h 70"/>
                <a:gd name="T16" fmla="*/ 1 w 36"/>
                <a:gd name="T17" fmla="*/ 70 h 70"/>
                <a:gd name="T18" fmla="*/ 36 w 36"/>
                <a:gd name="T19" fmla="*/ 68 h 70"/>
                <a:gd name="T20" fmla="*/ 36 w 36"/>
                <a:gd name="T21" fmla="*/ 6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0">
                  <a:moveTo>
                    <a:pt x="36" y="61"/>
                  </a:moveTo>
                  <a:cubicBezTo>
                    <a:pt x="35" y="47"/>
                    <a:pt x="35" y="34"/>
                    <a:pt x="35" y="22"/>
                  </a:cubicBezTo>
                  <a:cubicBezTo>
                    <a:pt x="35" y="17"/>
                    <a:pt x="35" y="13"/>
                    <a:pt x="35" y="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0" y="17"/>
                    <a:pt x="0" y="22"/>
                  </a:cubicBezTo>
                  <a:cubicBezTo>
                    <a:pt x="0" y="34"/>
                    <a:pt x="0" y="48"/>
                    <a:pt x="1" y="62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6" y="68"/>
                    <a:pt x="36" y="68"/>
                    <a:pt x="36" y="68"/>
                  </a:cubicBezTo>
                  <a:lnTo>
                    <a:pt x="36" y="6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69" name="Freeform 169"/>
            <p:cNvSpPr>
              <a:spLocks/>
            </p:cNvSpPr>
            <p:nvPr/>
          </p:nvSpPr>
          <p:spPr bwMode="black">
            <a:xfrm>
              <a:off x="1801372" y="3443042"/>
              <a:ext cx="28234" cy="22886"/>
            </a:xfrm>
            <a:custGeom>
              <a:avLst/>
              <a:gdLst>
                <a:gd name="T0" fmla="*/ 37 w 37"/>
                <a:gd name="T1" fmla="*/ 14 h 30"/>
                <a:gd name="T2" fmla="*/ 29 w 37"/>
                <a:gd name="T3" fmla="*/ 0 h 30"/>
                <a:gd name="T4" fmla="*/ 0 w 37"/>
                <a:gd name="T5" fmla="*/ 15 h 30"/>
                <a:gd name="T6" fmla="*/ 8 w 37"/>
                <a:gd name="T7" fmla="*/ 30 h 30"/>
                <a:gd name="T8" fmla="*/ 37 w 37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4"/>
                  </a:moveTo>
                  <a:lnTo>
                    <a:pt x="29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0" name="Freeform 170"/>
            <p:cNvSpPr>
              <a:spLocks/>
            </p:cNvSpPr>
            <p:nvPr/>
          </p:nvSpPr>
          <p:spPr bwMode="black">
            <a:xfrm>
              <a:off x="1514455" y="3625369"/>
              <a:ext cx="16788" cy="25938"/>
            </a:xfrm>
            <a:custGeom>
              <a:avLst/>
              <a:gdLst>
                <a:gd name="T0" fmla="*/ 36 w 46"/>
                <a:gd name="T1" fmla="*/ 64 h 72"/>
                <a:gd name="T2" fmla="*/ 37 w 46"/>
                <a:gd name="T3" fmla="*/ 61 h 72"/>
                <a:gd name="T4" fmla="*/ 46 w 46"/>
                <a:gd name="T5" fmla="*/ 21 h 72"/>
                <a:gd name="T6" fmla="*/ 46 w 46"/>
                <a:gd name="T7" fmla="*/ 7 h 72"/>
                <a:gd name="T8" fmla="*/ 45 w 46"/>
                <a:gd name="T9" fmla="*/ 0 h 72"/>
                <a:gd name="T10" fmla="*/ 10 w 46"/>
                <a:gd name="T11" fmla="*/ 2 h 72"/>
                <a:gd name="T12" fmla="*/ 11 w 46"/>
                <a:gd name="T13" fmla="*/ 10 h 72"/>
                <a:gd name="T14" fmla="*/ 11 w 46"/>
                <a:gd name="T15" fmla="*/ 21 h 72"/>
                <a:gd name="T16" fmla="*/ 8 w 46"/>
                <a:gd name="T17" fmla="*/ 42 h 72"/>
                <a:gd name="T18" fmla="*/ 2 w 46"/>
                <a:gd name="T19" fmla="*/ 56 h 72"/>
                <a:gd name="T20" fmla="*/ 0 w 46"/>
                <a:gd name="T21" fmla="*/ 63 h 72"/>
                <a:gd name="T22" fmla="*/ 34 w 46"/>
                <a:gd name="T23" fmla="*/ 72 h 72"/>
                <a:gd name="T24" fmla="*/ 36 w 46"/>
                <a:gd name="T25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72">
                  <a:moveTo>
                    <a:pt x="36" y="64"/>
                  </a:moveTo>
                  <a:cubicBezTo>
                    <a:pt x="37" y="62"/>
                    <a:pt x="37" y="61"/>
                    <a:pt x="37" y="61"/>
                  </a:cubicBezTo>
                  <a:cubicBezTo>
                    <a:pt x="43" y="51"/>
                    <a:pt x="46" y="38"/>
                    <a:pt x="46" y="21"/>
                  </a:cubicBezTo>
                  <a:cubicBezTo>
                    <a:pt x="46" y="17"/>
                    <a:pt x="46" y="12"/>
                    <a:pt x="46" y="7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4"/>
                    <a:pt x="11" y="17"/>
                    <a:pt x="11" y="21"/>
                  </a:cubicBezTo>
                  <a:cubicBezTo>
                    <a:pt x="11" y="35"/>
                    <a:pt x="9" y="40"/>
                    <a:pt x="8" y="42"/>
                  </a:cubicBezTo>
                  <a:cubicBezTo>
                    <a:pt x="5" y="46"/>
                    <a:pt x="3" y="50"/>
                    <a:pt x="2" y="5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4" y="72"/>
                    <a:pt x="34" y="72"/>
                    <a:pt x="34" y="72"/>
                  </a:cubicBezTo>
                  <a:lnTo>
                    <a:pt x="36" y="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1" name="Freeform 171"/>
            <p:cNvSpPr>
              <a:spLocks/>
            </p:cNvSpPr>
            <p:nvPr/>
          </p:nvSpPr>
          <p:spPr bwMode="black">
            <a:xfrm>
              <a:off x="1514455" y="3585700"/>
              <a:ext cx="16788" cy="27464"/>
            </a:xfrm>
            <a:custGeom>
              <a:avLst/>
              <a:gdLst>
                <a:gd name="T0" fmla="*/ 5 w 46"/>
                <a:gd name="T1" fmla="*/ 76 h 76"/>
                <a:gd name="T2" fmla="*/ 39 w 46"/>
                <a:gd name="T3" fmla="*/ 70 h 76"/>
                <a:gd name="T4" fmla="*/ 38 w 46"/>
                <a:gd name="T5" fmla="*/ 63 h 76"/>
                <a:gd name="T6" fmla="*/ 36 w 46"/>
                <a:gd name="T7" fmla="*/ 46 h 76"/>
                <a:gd name="T8" fmla="*/ 43 w 46"/>
                <a:gd name="T9" fmla="*/ 21 h 76"/>
                <a:gd name="T10" fmla="*/ 46 w 46"/>
                <a:gd name="T11" fmla="*/ 14 h 76"/>
                <a:gd name="T12" fmla="*/ 13 w 46"/>
                <a:gd name="T13" fmla="*/ 0 h 76"/>
                <a:gd name="T14" fmla="*/ 11 w 46"/>
                <a:gd name="T15" fmla="*/ 7 h 76"/>
                <a:gd name="T16" fmla="*/ 0 w 46"/>
                <a:gd name="T17" fmla="*/ 46 h 76"/>
                <a:gd name="T18" fmla="*/ 3 w 46"/>
                <a:gd name="T19" fmla="*/ 69 h 76"/>
                <a:gd name="T20" fmla="*/ 5 w 46"/>
                <a:gd name="T2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76">
                  <a:moveTo>
                    <a:pt x="5" y="76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7" y="58"/>
                    <a:pt x="36" y="49"/>
                    <a:pt x="36" y="46"/>
                  </a:cubicBezTo>
                  <a:cubicBezTo>
                    <a:pt x="36" y="43"/>
                    <a:pt x="37" y="35"/>
                    <a:pt x="43" y="21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6" y="18"/>
                    <a:pt x="0" y="34"/>
                    <a:pt x="0" y="46"/>
                  </a:cubicBezTo>
                  <a:cubicBezTo>
                    <a:pt x="0" y="51"/>
                    <a:pt x="1" y="58"/>
                    <a:pt x="3" y="69"/>
                  </a:cubicBezTo>
                  <a:lnTo>
                    <a:pt x="5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2" name="Freeform 172"/>
            <p:cNvSpPr>
              <a:spLocks/>
            </p:cNvSpPr>
            <p:nvPr/>
          </p:nvSpPr>
          <p:spPr bwMode="black">
            <a:xfrm>
              <a:off x="2011217" y="3491866"/>
              <a:ext cx="28234" cy="22886"/>
            </a:xfrm>
            <a:custGeom>
              <a:avLst/>
              <a:gdLst>
                <a:gd name="T0" fmla="*/ 53 w 77"/>
                <a:gd name="T1" fmla="*/ 61 h 64"/>
                <a:gd name="T2" fmla="*/ 60 w 77"/>
                <a:gd name="T3" fmla="*/ 64 h 64"/>
                <a:gd name="T4" fmla="*/ 77 w 77"/>
                <a:gd name="T5" fmla="*/ 34 h 64"/>
                <a:gd name="T6" fmla="*/ 70 w 77"/>
                <a:gd name="T7" fmla="*/ 30 h 64"/>
                <a:gd name="T8" fmla="*/ 23 w 77"/>
                <a:gd name="T9" fmla="*/ 4 h 64"/>
                <a:gd name="T10" fmla="*/ 17 w 77"/>
                <a:gd name="T11" fmla="*/ 0 h 64"/>
                <a:gd name="T12" fmla="*/ 0 w 77"/>
                <a:gd name="T13" fmla="*/ 31 h 64"/>
                <a:gd name="T14" fmla="*/ 6 w 77"/>
                <a:gd name="T15" fmla="*/ 35 h 64"/>
                <a:gd name="T16" fmla="*/ 53 w 77"/>
                <a:gd name="T17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53" y="61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4" y="21"/>
                    <a:pt x="39" y="12"/>
                    <a:pt x="23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4" y="45"/>
                    <a:pt x="39" y="53"/>
                    <a:pt x="53" y="6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3" name="Freeform 173"/>
            <p:cNvSpPr>
              <a:spLocks/>
            </p:cNvSpPr>
            <p:nvPr/>
          </p:nvSpPr>
          <p:spPr bwMode="black">
            <a:xfrm>
              <a:off x="2110417" y="3550608"/>
              <a:ext cx="28234" cy="24412"/>
            </a:xfrm>
            <a:custGeom>
              <a:avLst/>
              <a:gdLst>
                <a:gd name="T0" fmla="*/ 51 w 77"/>
                <a:gd name="T1" fmla="*/ 63 h 67"/>
                <a:gd name="T2" fmla="*/ 57 w 77"/>
                <a:gd name="T3" fmla="*/ 67 h 67"/>
                <a:gd name="T4" fmla="*/ 77 w 77"/>
                <a:gd name="T5" fmla="*/ 38 h 67"/>
                <a:gd name="T6" fmla="*/ 71 w 77"/>
                <a:gd name="T7" fmla="*/ 34 h 67"/>
                <a:gd name="T8" fmla="*/ 26 w 77"/>
                <a:gd name="T9" fmla="*/ 4 h 67"/>
                <a:gd name="T10" fmla="*/ 19 w 77"/>
                <a:gd name="T11" fmla="*/ 0 h 67"/>
                <a:gd name="T12" fmla="*/ 0 w 77"/>
                <a:gd name="T13" fmla="*/ 29 h 67"/>
                <a:gd name="T14" fmla="*/ 7 w 77"/>
                <a:gd name="T15" fmla="*/ 33 h 67"/>
                <a:gd name="T16" fmla="*/ 51 w 77"/>
                <a:gd name="T17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7">
                  <a:moveTo>
                    <a:pt x="51" y="63"/>
                  </a:moveTo>
                  <a:cubicBezTo>
                    <a:pt x="57" y="67"/>
                    <a:pt x="57" y="67"/>
                    <a:pt x="57" y="6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58" y="25"/>
                    <a:pt x="42" y="15"/>
                    <a:pt x="26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23" y="44"/>
                    <a:pt x="38" y="54"/>
                    <a:pt x="51" y="6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4" name="Freeform 174"/>
            <p:cNvSpPr>
              <a:spLocks/>
            </p:cNvSpPr>
            <p:nvPr/>
          </p:nvSpPr>
          <p:spPr bwMode="black">
            <a:xfrm>
              <a:off x="2078368" y="3530010"/>
              <a:ext cx="27471" cy="23649"/>
            </a:xfrm>
            <a:custGeom>
              <a:avLst/>
              <a:gdLst>
                <a:gd name="T0" fmla="*/ 52 w 77"/>
                <a:gd name="T1" fmla="*/ 62 h 66"/>
                <a:gd name="T2" fmla="*/ 58 w 77"/>
                <a:gd name="T3" fmla="*/ 66 h 66"/>
                <a:gd name="T4" fmla="*/ 77 w 77"/>
                <a:gd name="T5" fmla="*/ 36 h 66"/>
                <a:gd name="T6" fmla="*/ 70 w 77"/>
                <a:gd name="T7" fmla="*/ 32 h 66"/>
                <a:gd name="T8" fmla="*/ 24 w 77"/>
                <a:gd name="T9" fmla="*/ 4 h 66"/>
                <a:gd name="T10" fmla="*/ 18 w 77"/>
                <a:gd name="T11" fmla="*/ 0 h 66"/>
                <a:gd name="T12" fmla="*/ 0 w 77"/>
                <a:gd name="T13" fmla="*/ 31 h 66"/>
                <a:gd name="T14" fmla="*/ 6 w 77"/>
                <a:gd name="T15" fmla="*/ 35 h 66"/>
                <a:gd name="T16" fmla="*/ 52 w 77"/>
                <a:gd name="T17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2" y="62"/>
                  </a:moveTo>
                  <a:cubicBezTo>
                    <a:pt x="58" y="66"/>
                    <a:pt x="58" y="66"/>
                    <a:pt x="58" y="6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56" y="23"/>
                    <a:pt x="41" y="14"/>
                    <a:pt x="24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3" y="44"/>
                    <a:pt x="38" y="53"/>
                    <a:pt x="52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5" name="Freeform 175"/>
            <p:cNvSpPr>
              <a:spLocks/>
            </p:cNvSpPr>
            <p:nvPr/>
          </p:nvSpPr>
          <p:spPr bwMode="black">
            <a:xfrm>
              <a:off x="2160780" y="3607060"/>
              <a:ext cx="16025" cy="26701"/>
            </a:xfrm>
            <a:custGeom>
              <a:avLst/>
              <a:gdLst>
                <a:gd name="T0" fmla="*/ 2 w 44"/>
                <a:gd name="T1" fmla="*/ 15 h 73"/>
                <a:gd name="T2" fmla="*/ 9 w 44"/>
                <a:gd name="T3" fmla="*/ 65 h 73"/>
                <a:gd name="T4" fmla="*/ 9 w 44"/>
                <a:gd name="T5" fmla="*/ 73 h 73"/>
                <a:gd name="T6" fmla="*/ 44 w 44"/>
                <a:gd name="T7" fmla="*/ 70 h 73"/>
                <a:gd name="T8" fmla="*/ 44 w 44"/>
                <a:gd name="T9" fmla="*/ 62 h 73"/>
                <a:gd name="T10" fmla="*/ 36 w 44"/>
                <a:gd name="T11" fmla="*/ 7 h 73"/>
                <a:gd name="T12" fmla="*/ 35 w 44"/>
                <a:gd name="T13" fmla="*/ 0 h 73"/>
                <a:gd name="T14" fmla="*/ 0 w 44"/>
                <a:gd name="T15" fmla="*/ 7 h 73"/>
                <a:gd name="T16" fmla="*/ 2 w 44"/>
                <a:gd name="T17" fmla="*/ 1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73">
                  <a:moveTo>
                    <a:pt x="2" y="15"/>
                  </a:moveTo>
                  <a:cubicBezTo>
                    <a:pt x="5" y="29"/>
                    <a:pt x="7" y="46"/>
                    <a:pt x="9" y="65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42"/>
                    <a:pt x="39" y="24"/>
                    <a:pt x="36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6" name="Freeform 176"/>
            <p:cNvSpPr>
              <a:spLocks/>
            </p:cNvSpPr>
            <p:nvPr/>
          </p:nvSpPr>
          <p:spPr bwMode="black">
            <a:xfrm>
              <a:off x="2141704" y="3572731"/>
              <a:ext cx="26708" cy="25175"/>
            </a:xfrm>
            <a:custGeom>
              <a:avLst/>
              <a:gdLst>
                <a:gd name="T0" fmla="*/ 38 w 73"/>
                <a:gd name="T1" fmla="*/ 65 h 71"/>
                <a:gd name="T2" fmla="*/ 42 w 73"/>
                <a:gd name="T3" fmla="*/ 71 h 71"/>
                <a:gd name="T4" fmla="*/ 73 w 73"/>
                <a:gd name="T5" fmla="*/ 55 h 71"/>
                <a:gd name="T6" fmla="*/ 69 w 73"/>
                <a:gd name="T7" fmla="*/ 48 h 71"/>
                <a:gd name="T8" fmla="*/ 28 w 73"/>
                <a:gd name="T9" fmla="*/ 5 h 71"/>
                <a:gd name="T10" fmla="*/ 22 w 73"/>
                <a:gd name="T11" fmla="*/ 0 h 71"/>
                <a:gd name="T12" fmla="*/ 0 w 73"/>
                <a:gd name="T13" fmla="*/ 28 h 71"/>
                <a:gd name="T14" fmla="*/ 6 w 73"/>
                <a:gd name="T15" fmla="*/ 33 h 71"/>
                <a:gd name="T16" fmla="*/ 38 w 73"/>
                <a:gd name="T17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1">
                  <a:moveTo>
                    <a:pt x="38" y="65"/>
                  </a:moveTo>
                  <a:cubicBezTo>
                    <a:pt x="42" y="71"/>
                    <a:pt x="42" y="71"/>
                    <a:pt x="42" y="71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3" y="36"/>
                    <a:pt x="50" y="23"/>
                    <a:pt x="28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30" y="52"/>
                    <a:pt x="37" y="62"/>
                    <a:pt x="38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7" name="Freeform 177"/>
            <p:cNvSpPr>
              <a:spLocks/>
            </p:cNvSpPr>
            <p:nvPr/>
          </p:nvSpPr>
          <p:spPr bwMode="black">
            <a:xfrm>
              <a:off x="2044793" y="3510938"/>
              <a:ext cx="28234" cy="22886"/>
            </a:xfrm>
            <a:custGeom>
              <a:avLst/>
              <a:gdLst>
                <a:gd name="T0" fmla="*/ 52 w 77"/>
                <a:gd name="T1" fmla="*/ 60 h 64"/>
                <a:gd name="T2" fmla="*/ 59 w 77"/>
                <a:gd name="T3" fmla="*/ 64 h 64"/>
                <a:gd name="T4" fmla="*/ 77 w 77"/>
                <a:gd name="T5" fmla="*/ 34 h 64"/>
                <a:gd name="T6" fmla="*/ 70 w 77"/>
                <a:gd name="T7" fmla="*/ 30 h 64"/>
                <a:gd name="T8" fmla="*/ 24 w 77"/>
                <a:gd name="T9" fmla="*/ 3 h 64"/>
                <a:gd name="T10" fmla="*/ 17 w 77"/>
                <a:gd name="T11" fmla="*/ 0 h 64"/>
                <a:gd name="T12" fmla="*/ 0 w 77"/>
                <a:gd name="T13" fmla="*/ 30 h 64"/>
                <a:gd name="T14" fmla="*/ 6 w 77"/>
                <a:gd name="T15" fmla="*/ 34 h 64"/>
                <a:gd name="T16" fmla="*/ 52 w 77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52" y="60"/>
                  </a:moveTo>
                  <a:cubicBezTo>
                    <a:pt x="59" y="64"/>
                    <a:pt x="59" y="64"/>
                    <a:pt x="59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5" y="22"/>
                    <a:pt x="40" y="13"/>
                    <a:pt x="24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2" y="43"/>
                    <a:pt x="38" y="52"/>
                    <a:pt x="52" y="6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8" name="Freeform 178"/>
            <p:cNvSpPr>
              <a:spLocks/>
            </p:cNvSpPr>
            <p:nvPr/>
          </p:nvSpPr>
          <p:spPr bwMode="black">
            <a:xfrm>
              <a:off x="1903624" y="3430836"/>
              <a:ext cx="28234" cy="23649"/>
            </a:xfrm>
            <a:custGeom>
              <a:avLst/>
              <a:gdLst>
                <a:gd name="T0" fmla="*/ 52 w 77"/>
                <a:gd name="T1" fmla="*/ 62 h 66"/>
                <a:gd name="T2" fmla="*/ 59 w 77"/>
                <a:gd name="T3" fmla="*/ 66 h 66"/>
                <a:gd name="T4" fmla="*/ 77 w 77"/>
                <a:gd name="T5" fmla="*/ 36 h 66"/>
                <a:gd name="T6" fmla="*/ 71 w 77"/>
                <a:gd name="T7" fmla="*/ 32 h 66"/>
                <a:gd name="T8" fmla="*/ 24 w 77"/>
                <a:gd name="T9" fmla="*/ 4 h 66"/>
                <a:gd name="T10" fmla="*/ 18 w 77"/>
                <a:gd name="T11" fmla="*/ 0 h 66"/>
                <a:gd name="T12" fmla="*/ 0 w 77"/>
                <a:gd name="T13" fmla="*/ 31 h 66"/>
                <a:gd name="T14" fmla="*/ 7 w 77"/>
                <a:gd name="T15" fmla="*/ 35 h 66"/>
                <a:gd name="T16" fmla="*/ 52 w 77"/>
                <a:gd name="T17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2" y="62"/>
                  </a:moveTo>
                  <a:cubicBezTo>
                    <a:pt x="59" y="66"/>
                    <a:pt x="59" y="66"/>
                    <a:pt x="59" y="6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54" y="21"/>
                    <a:pt x="39" y="12"/>
                    <a:pt x="24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1" y="42"/>
                    <a:pt x="36" y="51"/>
                    <a:pt x="52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79" name="Freeform 179"/>
            <p:cNvSpPr>
              <a:spLocks/>
            </p:cNvSpPr>
            <p:nvPr/>
          </p:nvSpPr>
          <p:spPr bwMode="black">
            <a:xfrm>
              <a:off x="1871575" y="3417104"/>
              <a:ext cx="25945" cy="19072"/>
            </a:xfrm>
            <a:custGeom>
              <a:avLst/>
              <a:gdLst>
                <a:gd name="T0" fmla="*/ 10 w 73"/>
                <a:gd name="T1" fmla="*/ 35 h 52"/>
                <a:gd name="T2" fmla="*/ 15 w 73"/>
                <a:gd name="T3" fmla="*/ 35 h 52"/>
                <a:gd name="T4" fmla="*/ 51 w 73"/>
                <a:gd name="T5" fmla="*/ 48 h 52"/>
                <a:gd name="T6" fmla="*/ 58 w 73"/>
                <a:gd name="T7" fmla="*/ 52 h 52"/>
                <a:gd name="T8" fmla="*/ 73 w 73"/>
                <a:gd name="T9" fmla="*/ 20 h 52"/>
                <a:gd name="T10" fmla="*/ 66 w 73"/>
                <a:gd name="T11" fmla="*/ 17 h 52"/>
                <a:gd name="T12" fmla="*/ 19 w 73"/>
                <a:gd name="T13" fmla="*/ 0 h 52"/>
                <a:gd name="T14" fmla="*/ 10 w 73"/>
                <a:gd name="T15" fmla="*/ 0 h 52"/>
                <a:gd name="T16" fmla="*/ 10 w 73"/>
                <a:gd name="T17" fmla="*/ 0 h 52"/>
                <a:gd name="T18" fmla="*/ 0 w 73"/>
                <a:gd name="T19" fmla="*/ 0 h 52"/>
                <a:gd name="T20" fmla="*/ 1 w 73"/>
                <a:gd name="T21" fmla="*/ 35 h 52"/>
                <a:gd name="T22" fmla="*/ 10 w 73"/>
                <a:gd name="T23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52">
                  <a:moveTo>
                    <a:pt x="10" y="35"/>
                  </a:moveTo>
                  <a:cubicBezTo>
                    <a:pt x="11" y="35"/>
                    <a:pt x="13" y="35"/>
                    <a:pt x="15" y="35"/>
                  </a:cubicBezTo>
                  <a:cubicBezTo>
                    <a:pt x="19" y="36"/>
                    <a:pt x="30" y="38"/>
                    <a:pt x="51" y="4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46" y="7"/>
                    <a:pt x="31" y="2"/>
                    <a:pt x="19" y="0"/>
                  </a:cubicBezTo>
                  <a:cubicBezTo>
                    <a:pt x="16" y="0"/>
                    <a:pt x="13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5"/>
                    <a:pt x="1" y="35"/>
                    <a:pt x="1" y="35"/>
                  </a:cubicBezTo>
                  <a:lnTo>
                    <a:pt x="10" y="3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0" name="Freeform 180"/>
            <p:cNvSpPr>
              <a:spLocks/>
            </p:cNvSpPr>
            <p:nvPr/>
          </p:nvSpPr>
          <p:spPr bwMode="black">
            <a:xfrm>
              <a:off x="1834184" y="3422444"/>
              <a:ext cx="27471" cy="23649"/>
            </a:xfrm>
            <a:custGeom>
              <a:avLst/>
              <a:gdLst>
                <a:gd name="T0" fmla="*/ 27 w 76"/>
                <a:gd name="T1" fmla="*/ 61 h 66"/>
                <a:gd name="T2" fmla="*/ 69 w 76"/>
                <a:gd name="T3" fmla="*/ 35 h 66"/>
                <a:gd name="T4" fmla="*/ 76 w 76"/>
                <a:gd name="T5" fmla="*/ 31 h 66"/>
                <a:gd name="T6" fmla="*/ 60 w 76"/>
                <a:gd name="T7" fmla="*/ 0 h 66"/>
                <a:gd name="T8" fmla="*/ 53 w 76"/>
                <a:gd name="T9" fmla="*/ 3 h 66"/>
                <a:gd name="T10" fmla="*/ 6 w 76"/>
                <a:gd name="T11" fmla="*/ 33 h 66"/>
                <a:gd name="T12" fmla="*/ 0 w 76"/>
                <a:gd name="T13" fmla="*/ 38 h 66"/>
                <a:gd name="T14" fmla="*/ 21 w 76"/>
                <a:gd name="T15" fmla="*/ 66 h 66"/>
                <a:gd name="T16" fmla="*/ 27 w 76"/>
                <a:gd name="T17" fmla="*/ 6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6">
                  <a:moveTo>
                    <a:pt x="27" y="61"/>
                  </a:moveTo>
                  <a:cubicBezTo>
                    <a:pt x="37" y="54"/>
                    <a:pt x="52" y="43"/>
                    <a:pt x="69" y="35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34" y="13"/>
                    <a:pt x="17" y="25"/>
                    <a:pt x="6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66"/>
                    <a:pt x="21" y="66"/>
                    <a:pt x="21" y="66"/>
                  </a:cubicBezTo>
                  <a:lnTo>
                    <a:pt x="27" y="6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1" name="Freeform 181"/>
            <p:cNvSpPr>
              <a:spLocks/>
            </p:cNvSpPr>
            <p:nvPr/>
          </p:nvSpPr>
          <p:spPr bwMode="black">
            <a:xfrm>
              <a:off x="1521323" y="3735986"/>
              <a:ext cx="27471" cy="23649"/>
            </a:xfrm>
            <a:custGeom>
              <a:avLst/>
              <a:gdLst>
                <a:gd name="T0" fmla="*/ 31 w 76"/>
                <a:gd name="T1" fmla="*/ 5 h 67"/>
                <a:gd name="T2" fmla="*/ 26 w 76"/>
                <a:gd name="T3" fmla="*/ 0 h 67"/>
                <a:gd name="T4" fmla="*/ 0 w 76"/>
                <a:gd name="T5" fmla="*/ 23 h 67"/>
                <a:gd name="T6" fmla="*/ 5 w 76"/>
                <a:gd name="T7" fmla="*/ 29 h 67"/>
                <a:gd name="T8" fmla="*/ 53 w 76"/>
                <a:gd name="T9" fmla="*/ 64 h 67"/>
                <a:gd name="T10" fmla="*/ 59 w 76"/>
                <a:gd name="T11" fmla="*/ 67 h 67"/>
                <a:gd name="T12" fmla="*/ 76 w 76"/>
                <a:gd name="T13" fmla="*/ 36 h 67"/>
                <a:gd name="T14" fmla="*/ 69 w 76"/>
                <a:gd name="T15" fmla="*/ 33 h 67"/>
                <a:gd name="T16" fmla="*/ 31 w 76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7">
                  <a:moveTo>
                    <a:pt x="31" y="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8" y="43"/>
                    <a:pt x="38" y="56"/>
                    <a:pt x="53" y="64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52" y="23"/>
                    <a:pt x="38" y="14"/>
                    <a:pt x="31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2" name="Freeform 182"/>
            <p:cNvSpPr>
              <a:spLocks/>
            </p:cNvSpPr>
            <p:nvPr/>
          </p:nvSpPr>
          <p:spPr bwMode="black">
            <a:xfrm>
              <a:off x="1977642" y="3473557"/>
              <a:ext cx="27471" cy="22886"/>
            </a:xfrm>
            <a:custGeom>
              <a:avLst/>
              <a:gdLst>
                <a:gd name="T0" fmla="*/ 54 w 77"/>
                <a:gd name="T1" fmla="*/ 60 h 64"/>
                <a:gd name="T2" fmla="*/ 60 w 77"/>
                <a:gd name="T3" fmla="*/ 64 h 64"/>
                <a:gd name="T4" fmla="*/ 77 w 77"/>
                <a:gd name="T5" fmla="*/ 33 h 64"/>
                <a:gd name="T6" fmla="*/ 71 w 77"/>
                <a:gd name="T7" fmla="*/ 29 h 64"/>
                <a:gd name="T8" fmla="*/ 23 w 77"/>
                <a:gd name="T9" fmla="*/ 4 h 64"/>
                <a:gd name="T10" fmla="*/ 17 w 77"/>
                <a:gd name="T11" fmla="*/ 0 h 64"/>
                <a:gd name="T12" fmla="*/ 0 w 77"/>
                <a:gd name="T13" fmla="*/ 31 h 64"/>
                <a:gd name="T14" fmla="*/ 7 w 77"/>
                <a:gd name="T15" fmla="*/ 35 h 64"/>
                <a:gd name="T16" fmla="*/ 54 w 77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54" y="60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54" y="20"/>
                    <a:pt x="38" y="12"/>
                    <a:pt x="23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1" y="43"/>
                    <a:pt x="37" y="51"/>
                    <a:pt x="54" y="6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3" name="Freeform 183"/>
            <p:cNvSpPr>
              <a:spLocks/>
            </p:cNvSpPr>
            <p:nvPr/>
          </p:nvSpPr>
          <p:spPr bwMode="black">
            <a:xfrm>
              <a:off x="1936436" y="3450671"/>
              <a:ext cx="35101" cy="27464"/>
            </a:xfrm>
            <a:custGeom>
              <a:avLst/>
              <a:gdLst>
                <a:gd name="T0" fmla="*/ 21 w 97"/>
                <a:gd name="T1" fmla="*/ 44 h 76"/>
                <a:gd name="T2" fmla="*/ 26 w 97"/>
                <a:gd name="T3" fmla="*/ 47 h 76"/>
                <a:gd name="T4" fmla="*/ 27 w 97"/>
                <a:gd name="T5" fmla="*/ 48 h 76"/>
                <a:gd name="T6" fmla="*/ 74 w 97"/>
                <a:gd name="T7" fmla="*/ 73 h 76"/>
                <a:gd name="T8" fmla="*/ 80 w 97"/>
                <a:gd name="T9" fmla="*/ 76 h 76"/>
                <a:gd name="T10" fmla="*/ 97 w 97"/>
                <a:gd name="T11" fmla="*/ 45 h 76"/>
                <a:gd name="T12" fmla="*/ 90 w 97"/>
                <a:gd name="T13" fmla="*/ 41 h 76"/>
                <a:gd name="T14" fmla="*/ 44 w 97"/>
                <a:gd name="T15" fmla="*/ 17 h 76"/>
                <a:gd name="T16" fmla="*/ 44 w 97"/>
                <a:gd name="T17" fmla="*/ 17 h 76"/>
                <a:gd name="T18" fmla="*/ 25 w 97"/>
                <a:gd name="T19" fmla="*/ 5 h 76"/>
                <a:gd name="T20" fmla="*/ 19 w 97"/>
                <a:gd name="T21" fmla="*/ 0 h 76"/>
                <a:gd name="T22" fmla="*/ 0 w 97"/>
                <a:gd name="T23" fmla="*/ 30 h 76"/>
                <a:gd name="T24" fmla="*/ 6 w 97"/>
                <a:gd name="T25" fmla="*/ 34 h 76"/>
                <a:gd name="T26" fmla="*/ 21 w 97"/>
                <a:gd name="T27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76">
                  <a:moveTo>
                    <a:pt x="21" y="44"/>
                  </a:moveTo>
                  <a:cubicBezTo>
                    <a:pt x="24" y="46"/>
                    <a:pt x="26" y="47"/>
                    <a:pt x="26" y="47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9" y="49"/>
                    <a:pt x="46" y="58"/>
                    <a:pt x="74" y="73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60" y="26"/>
                    <a:pt x="49" y="20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37" y="12"/>
                    <a:pt x="25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12" y="38"/>
                    <a:pt x="18" y="42"/>
                    <a:pt x="21" y="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4" name="Freeform 184"/>
            <p:cNvSpPr>
              <a:spLocks/>
            </p:cNvSpPr>
            <p:nvPr/>
          </p:nvSpPr>
          <p:spPr bwMode="black">
            <a:xfrm>
              <a:off x="1633495" y="3534587"/>
              <a:ext cx="27471" cy="22886"/>
            </a:xfrm>
            <a:custGeom>
              <a:avLst/>
              <a:gdLst>
                <a:gd name="T0" fmla="*/ 36 w 36"/>
                <a:gd name="T1" fmla="*/ 15 h 30"/>
                <a:gd name="T2" fmla="*/ 28 w 36"/>
                <a:gd name="T3" fmla="*/ 0 h 30"/>
                <a:gd name="T4" fmla="*/ 0 w 36"/>
                <a:gd name="T5" fmla="*/ 16 h 30"/>
                <a:gd name="T6" fmla="*/ 8 w 36"/>
                <a:gd name="T7" fmla="*/ 30 h 30"/>
                <a:gd name="T8" fmla="*/ 36 w 36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5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8" y="30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5" name="Freeform 185"/>
            <p:cNvSpPr>
              <a:spLocks/>
            </p:cNvSpPr>
            <p:nvPr/>
          </p:nvSpPr>
          <p:spPr bwMode="black">
            <a:xfrm>
              <a:off x="2033347" y="3775656"/>
              <a:ext cx="27471" cy="22886"/>
            </a:xfrm>
            <a:custGeom>
              <a:avLst/>
              <a:gdLst>
                <a:gd name="T0" fmla="*/ 0 w 36"/>
                <a:gd name="T1" fmla="*/ 16 h 30"/>
                <a:gd name="T2" fmla="*/ 8 w 36"/>
                <a:gd name="T3" fmla="*/ 30 h 30"/>
                <a:gd name="T4" fmla="*/ 36 w 36"/>
                <a:gd name="T5" fmla="*/ 14 h 30"/>
                <a:gd name="T6" fmla="*/ 28 w 36"/>
                <a:gd name="T7" fmla="*/ 0 h 30"/>
                <a:gd name="T8" fmla="*/ 0 w 36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0" y="16"/>
                  </a:moveTo>
                  <a:lnTo>
                    <a:pt x="8" y="30"/>
                  </a:lnTo>
                  <a:lnTo>
                    <a:pt x="36" y="14"/>
                  </a:lnTo>
                  <a:lnTo>
                    <a:pt x="2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6" name="Freeform 186"/>
            <p:cNvSpPr>
              <a:spLocks/>
            </p:cNvSpPr>
            <p:nvPr/>
          </p:nvSpPr>
          <p:spPr bwMode="black">
            <a:xfrm>
              <a:off x="1966959" y="3814563"/>
              <a:ext cx="27471" cy="23649"/>
            </a:xfrm>
            <a:custGeom>
              <a:avLst/>
              <a:gdLst>
                <a:gd name="T0" fmla="*/ 52 w 77"/>
                <a:gd name="T1" fmla="*/ 4 h 66"/>
                <a:gd name="T2" fmla="*/ 6 w 77"/>
                <a:gd name="T3" fmla="*/ 32 h 66"/>
                <a:gd name="T4" fmla="*/ 0 w 77"/>
                <a:gd name="T5" fmla="*/ 36 h 66"/>
                <a:gd name="T6" fmla="*/ 18 w 77"/>
                <a:gd name="T7" fmla="*/ 66 h 66"/>
                <a:gd name="T8" fmla="*/ 24 w 77"/>
                <a:gd name="T9" fmla="*/ 62 h 66"/>
                <a:gd name="T10" fmla="*/ 70 w 77"/>
                <a:gd name="T11" fmla="*/ 34 h 66"/>
                <a:gd name="T12" fmla="*/ 77 w 77"/>
                <a:gd name="T13" fmla="*/ 31 h 66"/>
                <a:gd name="T14" fmla="*/ 59 w 77"/>
                <a:gd name="T15" fmla="*/ 0 h 66"/>
                <a:gd name="T16" fmla="*/ 52 w 77"/>
                <a:gd name="T17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2" y="4"/>
                  </a:moveTo>
                  <a:cubicBezTo>
                    <a:pt x="35" y="14"/>
                    <a:pt x="20" y="23"/>
                    <a:pt x="6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39" y="53"/>
                    <a:pt x="54" y="44"/>
                    <a:pt x="70" y="34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2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7" name="Freeform 187"/>
            <p:cNvSpPr>
              <a:spLocks/>
            </p:cNvSpPr>
            <p:nvPr/>
          </p:nvSpPr>
          <p:spPr bwMode="black">
            <a:xfrm>
              <a:off x="1999771" y="3794728"/>
              <a:ext cx="28234" cy="23649"/>
            </a:xfrm>
            <a:custGeom>
              <a:avLst/>
              <a:gdLst>
                <a:gd name="T0" fmla="*/ 52 w 77"/>
                <a:gd name="T1" fmla="*/ 4 h 65"/>
                <a:gd name="T2" fmla="*/ 6 w 77"/>
                <a:gd name="T3" fmla="*/ 31 h 65"/>
                <a:gd name="T4" fmla="*/ 0 w 77"/>
                <a:gd name="T5" fmla="*/ 35 h 65"/>
                <a:gd name="T6" fmla="*/ 17 w 77"/>
                <a:gd name="T7" fmla="*/ 65 h 65"/>
                <a:gd name="T8" fmla="*/ 24 w 77"/>
                <a:gd name="T9" fmla="*/ 61 h 65"/>
                <a:gd name="T10" fmla="*/ 70 w 77"/>
                <a:gd name="T11" fmla="*/ 34 h 65"/>
                <a:gd name="T12" fmla="*/ 77 w 77"/>
                <a:gd name="T13" fmla="*/ 31 h 65"/>
                <a:gd name="T14" fmla="*/ 59 w 77"/>
                <a:gd name="T15" fmla="*/ 0 h 65"/>
                <a:gd name="T16" fmla="*/ 52 w 77"/>
                <a:gd name="T1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5">
                  <a:moveTo>
                    <a:pt x="52" y="4"/>
                  </a:moveTo>
                  <a:cubicBezTo>
                    <a:pt x="37" y="13"/>
                    <a:pt x="21" y="22"/>
                    <a:pt x="6" y="3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9" y="52"/>
                    <a:pt x="55" y="44"/>
                    <a:pt x="70" y="34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2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8" name="Freeform 188"/>
            <p:cNvSpPr>
              <a:spLocks/>
            </p:cNvSpPr>
            <p:nvPr/>
          </p:nvSpPr>
          <p:spPr bwMode="black">
            <a:xfrm>
              <a:off x="1903624" y="3855758"/>
              <a:ext cx="25945" cy="25938"/>
            </a:xfrm>
            <a:custGeom>
              <a:avLst/>
              <a:gdLst>
                <a:gd name="T0" fmla="*/ 45 w 72"/>
                <a:gd name="T1" fmla="*/ 5 h 72"/>
                <a:gd name="T2" fmla="*/ 10 w 72"/>
                <a:gd name="T3" fmla="*/ 38 h 72"/>
                <a:gd name="T4" fmla="*/ 4 w 72"/>
                <a:gd name="T5" fmla="*/ 48 h 72"/>
                <a:gd name="T6" fmla="*/ 0 w 72"/>
                <a:gd name="T7" fmla="*/ 54 h 72"/>
                <a:gd name="T8" fmla="*/ 30 w 72"/>
                <a:gd name="T9" fmla="*/ 72 h 72"/>
                <a:gd name="T10" fmla="*/ 34 w 72"/>
                <a:gd name="T11" fmla="*/ 66 h 72"/>
                <a:gd name="T12" fmla="*/ 39 w 72"/>
                <a:gd name="T13" fmla="*/ 57 h 72"/>
                <a:gd name="T14" fmla="*/ 66 w 72"/>
                <a:gd name="T15" fmla="*/ 33 h 72"/>
                <a:gd name="T16" fmla="*/ 72 w 72"/>
                <a:gd name="T17" fmla="*/ 28 h 72"/>
                <a:gd name="T18" fmla="*/ 51 w 72"/>
                <a:gd name="T19" fmla="*/ 0 h 72"/>
                <a:gd name="T20" fmla="*/ 45 w 72"/>
                <a:gd name="T21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72">
                  <a:moveTo>
                    <a:pt x="45" y="5"/>
                  </a:moveTo>
                  <a:cubicBezTo>
                    <a:pt x="26" y="19"/>
                    <a:pt x="15" y="29"/>
                    <a:pt x="10" y="38"/>
                  </a:cubicBezTo>
                  <a:cubicBezTo>
                    <a:pt x="8" y="41"/>
                    <a:pt x="6" y="44"/>
                    <a:pt x="4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6" y="63"/>
                    <a:pt x="37" y="60"/>
                    <a:pt x="39" y="57"/>
                  </a:cubicBezTo>
                  <a:cubicBezTo>
                    <a:pt x="40" y="55"/>
                    <a:pt x="45" y="49"/>
                    <a:pt x="66" y="33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45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89" name="Freeform 189"/>
            <p:cNvSpPr>
              <a:spLocks/>
            </p:cNvSpPr>
            <p:nvPr/>
          </p:nvSpPr>
          <p:spPr bwMode="black">
            <a:xfrm>
              <a:off x="1934147" y="3834397"/>
              <a:ext cx="27471" cy="23649"/>
            </a:xfrm>
            <a:custGeom>
              <a:avLst/>
              <a:gdLst>
                <a:gd name="T0" fmla="*/ 51 w 77"/>
                <a:gd name="T1" fmla="*/ 4 h 66"/>
                <a:gd name="T2" fmla="*/ 6 w 77"/>
                <a:gd name="T3" fmla="*/ 33 h 66"/>
                <a:gd name="T4" fmla="*/ 0 w 77"/>
                <a:gd name="T5" fmla="*/ 37 h 66"/>
                <a:gd name="T6" fmla="*/ 19 w 77"/>
                <a:gd name="T7" fmla="*/ 66 h 66"/>
                <a:gd name="T8" fmla="*/ 25 w 77"/>
                <a:gd name="T9" fmla="*/ 62 h 66"/>
                <a:gd name="T10" fmla="*/ 70 w 77"/>
                <a:gd name="T11" fmla="*/ 34 h 66"/>
                <a:gd name="T12" fmla="*/ 77 w 77"/>
                <a:gd name="T13" fmla="*/ 30 h 66"/>
                <a:gd name="T14" fmla="*/ 58 w 77"/>
                <a:gd name="T15" fmla="*/ 0 h 66"/>
                <a:gd name="T16" fmla="*/ 51 w 77"/>
                <a:gd name="T17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1" y="4"/>
                  </a:moveTo>
                  <a:cubicBezTo>
                    <a:pt x="35" y="14"/>
                    <a:pt x="19" y="24"/>
                    <a:pt x="6" y="3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39" y="53"/>
                    <a:pt x="54" y="44"/>
                    <a:pt x="70" y="34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1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0" name="Freeform 190"/>
            <p:cNvSpPr>
              <a:spLocks/>
            </p:cNvSpPr>
            <p:nvPr/>
          </p:nvSpPr>
          <p:spPr bwMode="black">
            <a:xfrm>
              <a:off x="2066159" y="3756584"/>
              <a:ext cx="28234" cy="22886"/>
            </a:xfrm>
            <a:custGeom>
              <a:avLst/>
              <a:gdLst>
                <a:gd name="T0" fmla="*/ 0 w 37"/>
                <a:gd name="T1" fmla="*/ 16 h 30"/>
                <a:gd name="T2" fmla="*/ 9 w 37"/>
                <a:gd name="T3" fmla="*/ 30 h 30"/>
                <a:gd name="T4" fmla="*/ 37 w 37"/>
                <a:gd name="T5" fmla="*/ 14 h 30"/>
                <a:gd name="T6" fmla="*/ 28 w 37"/>
                <a:gd name="T7" fmla="*/ 0 h 30"/>
                <a:gd name="T8" fmla="*/ 0 w 37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0" y="16"/>
                  </a:moveTo>
                  <a:lnTo>
                    <a:pt x="9" y="30"/>
                  </a:lnTo>
                  <a:lnTo>
                    <a:pt x="37" y="14"/>
                  </a:lnTo>
                  <a:lnTo>
                    <a:pt x="2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1" name="Freeform 191"/>
            <p:cNvSpPr>
              <a:spLocks/>
            </p:cNvSpPr>
            <p:nvPr/>
          </p:nvSpPr>
          <p:spPr bwMode="black">
            <a:xfrm>
              <a:off x="1527427" y="3562050"/>
              <a:ext cx="28234" cy="19072"/>
            </a:xfrm>
            <a:custGeom>
              <a:avLst/>
              <a:gdLst>
                <a:gd name="T0" fmla="*/ 27 w 77"/>
                <a:gd name="T1" fmla="*/ 5 h 53"/>
                <a:gd name="T2" fmla="*/ 5 w 77"/>
                <a:gd name="T3" fmla="*/ 24 h 53"/>
                <a:gd name="T4" fmla="*/ 0 w 77"/>
                <a:gd name="T5" fmla="*/ 30 h 53"/>
                <a:gd name="T6" fmla="*/ 26 w 77"/>
                <a:gd name="T7" fmla="*/ 53 h 53"/>
                <a:gd name="T8" fmla="*/ 31 w 77"/>
                <a:gd name="T9" fmla="*/ 47 h 53"/>
                <a:gd name="T10" fmla="*/ 43 w 77"/>
                <a:gd name="T11" fmla="*/ 37 h 53"/>
                <a:gd name="T12" fmla="*/ 61 w 77"/>
                <a:gd name="T13" fmla="*/ 39 h 53"/>
                <a:gd name="T14" fmla="*/ 68 w 77"/>
                <a:gd name="T15" fmla="*/ 41 h 53"/>
                <a:gd name="T16" fmla="*/ 77 w 77"/>
                <a:gd name="T17" fmla="*/ 8 h 53"/>
                <a:gd name="T18" fmla="*/ 70 w 77"/>
                <a:gd name="T19" fmla="*/ 6 h 53"/>
                <a:gd name="T20" fmla="*/ 27 w 77"/>
                <a:gd name="T21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53">
                  <a:moveTo>
                    <a:pt x="27" y="5"/>
                  </a:moveTo>
                  <a:cubicBezTo>
                    <a:pt x="20" y="9"/>
                    <a:pt x="12" y="15"/>
                    <a:pt x="5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5" y="42"/>
                    <a:pt x="40" y="39"/>
                    <a:pt x="43" y="37"/>
                  </a:cubicBezTo>
                  <a:cubicBezTo>
                    <a:pt x="43" y="37"/>
                    <a:pt x="46" y="35"/>
                    <a:pt x="61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51" y="0"/>
                    <a:pt x="38" y="0"/>
                    <a:pt x="27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2" name="Freeform 192"/>
            <p:cNvSpPr>
              <a:spLocks/>
            </p:cNvSpPr>
            <p:nvPr/>
          </p:nvSpPr>
          <p:spPr bwMode="black">
            <a:xfrm>
              <a:off x="2156965" y="3684111"/>
              <a:ext cx="17551" cy="26701"/>
            </a:xfrm>
            <a:custGeom>
              <a:avLst/>
              <a:gdLst>
                <a:gd name="T0" fmla="*/ 13 w 49"/>
                <a:gd name="T1" fmla="*/ 7 h 75"/>
                <a:gd name="T2" fmla="*/ 2 w 49"/>
                <a:gd name="T3" fmla="*/ 57 h 75"/>
                <a:gd name="T4" fmla="*/ 0 w 49"/>
                <a:gd name="T5" fmla="*/ 64 h 75"/>
                <a:gd name="T6" fmla="*/ 34 w 49"/>
                <a:gd name="T7" fmla="*/ 75 h 75"/>
                <a:gd name="T8" fmla="*/ 36 w 49"/>
                <a:gd name="T9" fmla="*/ 67 h 75"/>
                <a:gd name="T10" fmla="*/ 48 w 49"/>
                <a:gd name="T11" fmla="*/ 13 h 75"/>
                <a:gd name="T12" fmla="*/ 49 w 49"/>
                <a:gd name="T13" fmla="*/ 5 h 75"/>
                <a:gd name="T14" fmla="*/ 15 w 49"/>
                <a:gd name="T15" fmla="*/ 0 h 75"/>
                <a:gd name="T16" fmla="*/ 13 w 49"/>
                <a:gd name="T17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13" y="7"/>
                  </a:moveTo>
                  <a:cubicBezTo>
                    <a:pt x="10" y="26"/>
                    <a:pt x="7" y="43"/>
                    <a:pt x="2" y="5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41" y="52"/>
                    <a:pt x="45" y="34"/>
                    <a:pt x="48" y="13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3" y="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3" name="Freeform 193"/>
            <p:cNvSpPr>
              <a:spLocks/>
            </p:cNvSpPr>
            <p:nvPr/>
          </p:nvSpPr>
          <p:spPr bwMode="black">
            <a:xfrm>
              <a:off x="2163832" y="3646730"/>
              <a:ext cx="12973" cy="25175"/>
            </a:xfrm>
            <a:custGeom>
              <a:avLst/>
              <a:gdLst>
                <a:gd name="T0" fmla="*/ 2 w 38"/>
                <a:gd name="T1" fmla="*/ 0 h 70"/>
                <a:gd name="T2" fmla="*/ 2 w 38"/>
                <a:gd name="T3" fmla="*/ 8 h 70"/>
                <a:gd name="T4" fmla="*/ 0 w 38"/>
                <a:gd name="T5" fmla="*/ 60 h 70"/>
                <a:gd name="T6" fmla="*/ 0 w 38"/>
                <a:gd name="T7" fmla="*/ 67 h 70"/>
                <a:gd name="T8" fmla="*/ 35 w 38"/>
                <a:gd name="T9" fmla="*/ 70 h 70"/>
                <a:gd name="T10" fmla="*/ 35 w 38"/>
                <a:gd name="T11" fmla="*/ 62 h 70"/>
                <a:gd name="T12" fmla="*/ 38 w 38"/>
                <a:gd name="T13" fmla="*/ 8 h 70"/>
                <a:gd name="T14" fmla="*/ 38 w 38"/>
                <a:gd name="T15" fmla="*/ 0 h 70"/>
                <a:gd name="T16" fmla="*/ 2 w 38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0">
                  <a:moveTo>
                    <a:pt x="2" y="0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25"/>
                    <a:pt x="2" y="43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7" y="44"/>
                    <a:pt x="38" y="26"/>
                    <a:pt x="38" y="8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4" name="Freeform 194"/>
            <p:cNvSpPr>
              <a:spLocks/>
            </p:cNvSpPr>
            <p:nvPr/>
          </p:nvSpPr>
          <p:spPr bwMode="black">
            <a:xfrm>
              <a:off x="1885310" y="3887799"/>
              <a:ext cx="22892" cy="27464"/>
            </a:xfrm>
            <a:custGeom>
              <a:avLst/>
              <a:gdLst>
                <a:gd name="T0" fmla="*/ 32 w 63"/>
                <a:gd name="T1" fmla="*/ 0 h 76"/>
                <a:gd name="T2" fmla="*/ 29 w 63"/>
                <a:gd name="T3" fmla="*/ 7 h 76"/>
                <a:gd name="T4" fmla="*/ 5 w 63"/>
                <a:gd name="T5" fmla="*/ 50 h 76"/>
                <a:gd name="T6" fmla="*/ 0 w 63"/>
                <a:gd name="T7" fmla="*/ 57 h 76"/>
                <a:gd name="T8" fmla="*/ 30 w 63"/>
                <a:gd name="T9" fmla="*/ 76 h 76"/>
                <a:gd name="T10" fmla="*/ 34 w 63"/>
                <a:gd name="T11" fmla="*/ 70 h 76"/>
                <a:gd name="T12" fmla="*/ 60 w 63"/>
                <a:gd name="T13" fmla="*/ 22 h 76"/>
                <a:gd name="T14" fmla="*/ 63 w 63"/>
                <a:gd name="T15" fmla="*/ 16 h 76"/>
                <a:gd name="T16" fmla="*/ 49 w 63"/>
                <a:gd name="T17" fmla="*/ 7 h 76"/>
                <a:gd name="T18" fmla="*/ 32 w 63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6">
                  <a:moveTo>
                    <a:pt x="32" y="0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0" y="23"/>
                    <a:pt x="13" y="38"/>
                    <a:pt x="5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43" y="56"/>
                    <a:pt x="51" y="40"/>
                    <a:pt x="60" y="2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9" y="7"/>
                    <a:pt x="49" y="7"/>
                    <a:pt x="49" y="7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5" name="Freeform 195"/>
            <p:cNvSpPr>
              <a:spLocks/>
            </p:cNvSpPr>
            <p:nvPr/>
          </p:nvSpPr>
          <p:spPr bwMode="black">
            <a:xfrm>
              <a:off x="2099734" y="3736749"/>
              <a:ext cx="27471" cy="23649"/>
            </a:xfrm>
            <a:custGeom>
              <a:avLst/>
              <a:gdLst>
                <a:gd name="T0" fmla="*/ 52 w 76"/>
                <a:gd name="T1" fmla="*/ 3 h 65"/>
                <a:gd name="T2" fmla="*/ 6 w 76"/>
                <a:gd name="T3" fmla="*/ 31 h 65"/>
                <a:gd name="T4" fmla="*/ 0 w 76"/>
                <a:gd name="T5" fmla="*/ 35 h 65"/>
                <a:gd name="T6" fmla="*/ 17 w 76"/>
                <a:gd name="T7" fmla="*/ 65 h 65"/>
                <a:gd name="T8" fmla="*/ 24 w 76"/>
                <a:gd name="T9" fmla="*/ 61 h 65"/>
                <a:gd name="T10" fmla="*/ 70 w 76"/>
                <a:gd name="T11" fmla="*/ 33 h 65"/>
                <a:gd name="T12" fmla="*/ 76 w 76"/>
                <a:gd name="T13" fmla="*/ 30 h 65"/>
                <a:gd name="T14" fmla="*/ 58 w 76"/>
                <a:gd name="T15" fmla="*/ 0 h 65"/>
                <a:gd name="T16" fmla="*/ 52 w 76"/>
                <a:gd name="T17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5">
                  <a:moveTo>
                    <a:pt x="52" y="3"/>
                  </a:moveTo>
                  <a:cubicBezTo>
                    <a:pt x="38" y="12"/>
                    <a:pt x="22" y="21"/>
                    <a:pt x="6" y="3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41" y="51"/>
                    <a:pt x="56" y="42"/>
                    <a:pt x="70" y="33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6" name="Freeform 196"/>
            <p:cNvSpPr>
              <a:spLocks/>
            </p:cNvSpPr>
            <p:nvPr/>
          </p:nvSpPr>
          <p:spPr bwMode="black">
            <a:xfrm>
              <a:off x="2132547" y="3715389"/>
              <a:ext cx="27471" cy="24412"/>
            </a:xfrm>
            <a:custGeom>
              <a:avLst/>
              <a:gdLst>
                <a:gd name="T0" fmla="*/ 49 w 77"/>
                <a:gd name="T1" fmla="*/ 5 h 68"/>
                <a:gd name="T2" fmla="*/ 7 w 77"/>
                <a:gd name="T3" fmla="*/ 34 h 68"/>
                <a:gd name="T4" fmla="*/ 0 w 77"/>
                <a:gd name="T5" fmla="*/ 39 h 68"/>
                <a:gd name="T6" fmla="*/ 19 w 77"/>
                <a:gd name="T7" fmla="*/ 68 h 68"/>
                <a:gd name="T8" fmla="*/ 26 w 77"/>
                <a:gd name="T9" fmla="*/ 64 h 68"/>
                <a:gd name="T10" fmla="*/ 71 w 77"/>
                <a:gd name="T11" fmla="*/ 33 h 68"/>
                <a:gd name="T12" fmla="*/ 77 w 77"/>
                <a:gd name="T13" fmla="*/ 28 h 68"/>
                <a:gd name="T14" fmla="*/ 55 w 77"/>
                <a:gd name="T15" fmla="*/ 0 h 68"/>
                <a:gd name="T16" fmla="*/ 49 w 77"/>
                <a:gd name="T17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8">
                  <a:moveTo>
                    <a:pt x="49" y="5"/>
                  </a:moveTo>
                  <a:cubicBezTo>
                    <a:pt x="40" y="12"/>
                    <a:pt x="26" y="22"/>
                    <a:pt x="7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6" y="51"/>
                    <a:pt x="61" y="41"/>
                    <a:pt x="71" y="33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49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7" name="Freeform 197"/>
            <p:cNvSpPr>
              <a:spLocks/>
            </p:cNvSpPr>
            <p:nvPr/>
          </p:nvSpPr>
          <p:spPr bwMode="black">
            <a:xfrm>
              <a:off x="1659440" y="3802357"/>
              <a:ext cx="27471" cy="23649"/>
            </a:xfrm>
            <a:custGeom>
              <a:avLst/>
              <a:gdLst>
                <a:gd name="T0" fmla="*/ 24 w 77"/>
                <a:gd name="T1" fmla="*/ 4 h 65"/>
                <a:gd name="T2" fmla="*/ 18 w 77"/>
                <a:gd name="T3" fmla="*/ 0 h 65"/>
                <a:gd name="T4" fmla="*/ 0 w 77"/>
                <a:gd name="T5" fmla="*/ 30 h 65"/>
                <a:gd name="T6" fmla="*/ 7 w 77"/>
                <a:gd name="T7" fmla="*/ 34 h 65"/>
                <a:gd name="T8" fmla="*/ 53 w 77"/>
                <a:gd name="T9" fmla="*/ 61 h 65"/>
                <a:gd name="T10" fmla="*/ 59 w 77"/>
                <a:gd name="T11" fmla="*/ 65 h 65"/>
                <a:gd name="T12" fmla="*/ 77 w 77"/>
                <a:gd name="T13" fmla="*/ 34 h 65"/>
                <a:gd name="T14" fmla="*/ 71 w 77"/>
                <a:gd name="T15" fmla="*/ 31 h 65"/>
                <a:gd name="T16" fmla="*/ 24 w 77"/>
                <a:gd name="T1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5">
                  <a:moveTo>
                    <a:pt x="24" y="4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22" y="43"/>
                    <a:pt x="37" y="52"/>
                    <a:pt x="53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55" y="22"/>
                    <a:pt x="40" y="13"/>
                    <a:pt x="24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8" name="Freeform 198"/>
            <p:cNvSpPr>
              <a:spLocks/>
            </p:cNvSpPr>
            <p:nvPr/>
          </p:nvSpPr>
          <p:spPr bwMode="black">
            <a:xfrm>
              <a:off x="1692252" y="3821428"/>
              <a:ext cx="27471" cy="23649"/>
            </a:xfrm>
            <a:custGeom>
              <a:avLst/>
              <a:gdLst>
                <a:gd name="T0" fmla="*/ 0 w 36"/>
                <a:gd name="T1" fmla="*/ 15 h 31"/>
                <a:gd name="T2" fmla="*/ 28 w 36"/>
                <a:gd name="T3" fmla="*/ 31 h 31"/>
                <a:gd name="T4" fmla="*/ 36 w 36"/>
                <a:gd name="T5" fmla="*/ 17 h 31"/>
                <a:gd name="T6" fmla="*/ 8 w 36"/>
                <a:gd name="T7" fmla="*/ 0 h 31"/>
                <a:gd name="T8" fmla="*/ 0 w 36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0" y="15"/>
                  </a:moveTo>
                  <a:lnTo>
                    <a:pt x="28" y="31"/>
                  </a:lnTo>
                  <a:lnTo>
                    <a:pt x="36" y="17"/>
                  </a:lnTo>
                  <a:lnTo>
                    <a:pt x="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99" name="Freeform 199"/>
            <p:cNvSpPr>
              <a:spLocks/>
            </p:cNvSpPr>
            <p:nvPr/>
          </p:nvSpPr>
          <p:spPr bwMode="black">
            <a:xfrm>
              <a:off x="1625864" y="3783284"/>
              <a:ext cx="28234" cy="22886"/>
            </a:xfrm>
            <a:custGeom>
              <a:avLst/>
              <a:gdLst>
                <a:gd name="T0" fmla="*/ 24 w 77"/>
                <a:gd name="T1" fmla="*/ 4 h 64"/>
                <a:gd name="T2" fmla="*/ 17 w 77"/>
                <a:gd name="T3" fmla="*/ 0 h 64"/>
                <a:gd name="T4" fmla="*/ 0 w 77"/>
                <a:gd name="T5" fmla="*/ 31 h 64"/>
                <a:gd name="T6" fmla="*/ 6 w 77"/>
                <a:gd name="T7" fmla="*/ 34 h 64"/>
                <a:gd name="T8" fmla="*/ 53 w 77"/>
                <a:gd name="T9" fmla="*/ 61 h 64"/>
                <a:gd name="T10" fmla="*/ 59 w 77"/>
                <a:gd name="T11" fmla="*/ 64 h 64"/>
                <a:gd name="T12" fmla="*/ 77 w 77"/>
                <a:gd name="T13" fmla="*/ 34 h 64"/>
                <a:gd name="T14" fmla="*/ 70 w 77"/>
                <a:gd name="T15" fmla="*/ 30 h 64"/>
                <a:gd name="T16" fmla="*/ 24 w 77"/>
                <a:gd name="T1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24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1" y="42"/>
                    <a:pt x="36" y="51"/>
                    <a:pt x="53" y="61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3" y="20"/>
                    <a:pt x="38" y="12"/>
                    <a:pt x="24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00" name="Freeform 200"/>
            <p:cNvSpPr>
              <a:spLocks/>
            </p:cNvSpPr>
            <p:nvPr/>
          </p:nvSpPr>
          <p:spPr bwMode="black">
            <a:xfrm>
              <a:off x="1592289" y="3764975"/>
              <a:ext cx="27471" cy="22886"/>
            </a:xfrm>
            <a:custGeom>
              <a:avLst/>
              <a:gdLst>
                <a:gd name="T0" fmla="*/ 23 w 77"/>
                <a:gd name="T1" fmla="*/ 3 h 63"/>
                <a:gd name="T2" fmla="*/ 16 w 77"/>
                <a:gd name="T3" fmla="*/ 0 h 63"/>
                <a:gd name="T4" fmla="*/ 0 w 77"/>
                <a:gd name="T5" fmla="*/ 31 h 63"/>
                <a:gd name="T6" fmla="*/ 7 w 77"/>
                <a:gd name="T7" fmla="*/ 35 h 63"/>
                <a:gd name="T8" fmla="*/ 54 w 77"/>
                <a:gd name="T9" fmla="*/ 59 h 63"/>
                <a:gd name="T10" fmla="*/ 60 w 77"/>
                <a:gd name="T11" fmla="*/ 63 h 63"/>
                <a:gd name="T12" fmla="*/ 77 w 77"/>
                <a:gd name="T13" fmla="*/ 32 h 63"/>
                <a:gd name="T14" fmla="*/ 71 w 77"/>
                <a:gd name="T15" fmla="*/ 29 h 63"/>
                <a:gd name="T16" fmla="*/ 23 w 77"/>
                <a:gd name="T1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3">
                  <a:moveTo>
                    <a:pt x="23" y="3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0" y="41"/>
                    <a:pt x="36" y="50"/>
                    <a:pt x="54" y="59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52" y="18"/>
                    <a:pt x="36" y="10"/>
                    <a:pt x="23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01" name="Freeform 201"/>
            <p:cNvSpPr>
              <a:spLocks/>
            </p:cNvSpPr>
            <p:nvPr/>
          </p:nvSpPr>
          <p:spPr bwMode="black">
            <a:xfrm>
              <a:off x="1556424" y="3754295"/>
              <a:ext cx="27471" cy="16783"/>
            </a:xfrm>
            <a:custGeom>
              <a:avLst/>
              <a:gdLst>
                <a:gd name="T0" fmla="*/ 60 w 76"/>
                <a:gd name="T1" fmla="*/ 10 h 47"/>
                <a:gd name="T2" fmla="*/ 58 w 76"/>
                <a:gd name="T3" fmla="*/ 10 h 47"/>
                <a:gd name="T4" fmla="*/ 18 w 76"/>
                <a:gd name="T5" fmla="*/ 2 h 47"/>
                <a:gd name="T6" fmla="*/ 11 w 76"/>
                <a:gd name="T7" fmla="*/ 0 h 47"/>
                <a:gd name="T8" fmla="*/ 0 w 76"/>
                <a:gd name="T9" fmla="*/ 33 h 47"/>
                <a:gd name="T10" fmla="*/ 7 w 76"/>
                <a:gd name="T11" fmla="*/ 35 h 47"/>
                <a:gd name="T12" fmla="*/ 55 w 76"/>
                <a:gd name="T13" fmla="*/ 45 h 47"/>
                <a:gd name="T14" fmla="*/ 60 w 76"/>
                <a:gd name="T15" fmla="*/ 45 h 47"/>
                <a:gd name="T16" fmla="*/ 61 w 76"/>
                <a:gd name="T17" fmla="*/ 45 h 47"/>
                <a:gd name="T18" fmla="*/ 68 w 76"/>
                <a:gd name="T19" fmla="*/ 47 h 47"/>
                <a:gd name="T20" fmla="*/ 76 w 76"/>
                <a:gd name="T21" fmla="*/ 13 h 47"/>
                <a:gd name="T22" fmla="*/ 69 w 76"/>
                <a:gd name="T23" fmla="*/ 11 h 47"/>
                <a:gd name="T24" fmla="*/ 60 w 76"/>
                <a:gd name="T25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47">
                  <a:moveTo>
                    <a:pt x="60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49" y="11"/>
                    <a:pt x="35" y="8"/>
                    <a:pt x="18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0" y="40"/>
                    <a:pt x="39" y="45"/>
                    <a:pt x="55" y="45"/>
                  </a:cubicBezTo>
                  <a:cubicBezTo>
                    <a:pt x="57" y="45"/>
                    <a:pt x="59" y="45"/>
                    <a:pt x="60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6" y="10"/>
                    <a:pt x="63" y="10"/>
                    <a:pt x="60" y="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02" name="Freeform 202"/>
            <p:cNvSpPr>
              <a:spLocks/>
            </p:cNvSpPr>
            <p:nvPr/>
          </p:nvSpPr>
          <p:spPr bwMode="black">
            <a:xfrm>
              <a:off x="1855550" y="3914499"/>
              <a:ext cx="26708" cy="14495"/>
            </a:xfrm>
            <a:custGeom>
              <a:avLst/>
              <a:gdLst>
                <a:gd name="T0" fmla="*/ 57 w 74"/>
                <a:gd name="T1" fmla="*/ 3 h 40"/>
                <a:gd name="T2" fmla="*/ 53 w 74"/>
                <a:gd name="T3" fmla="*/ 4 h 40"/>
                <a:gd name="T4" fmla="*/ 11 w 74"/>
                <a:gd name="T5" fmla="*/ 4 h 40"/>
                <a:gd name="T6" fmla="*/ 3 w 74"/>
                <a:gd name="T7" fmla="*/ 3 h 40"/>
                <a:gd name="T8" fmla="*/ 0 w 74"/>
                <a:gd name="T9" fmla="*/ 38 h 40"/>
                <a:gd name="T10" fmla="*/ 7 w 74"/>
                <a:gd name="T11" fmla="*/ 39 h 40"/>
                <a:gd name="T12" fmla="*/ 32 w 74"/>
                <a:gd name="T13" fmla="*/ 40 h 40"/>
                <a:gd name="T14" fmla="*/ 60 w 74"/>
                <a:gd name="T15" fmla="*/ 38 h 40"/>
                <a:gd name="T16" fmla="*/ 67 w 74"/>
                <a:gd name="T17" fmla="*/ 36 h 40"/>
                <a:gd name="T18" fmla="*/ 74 w 74"/>
                <a:gd name="T19" fmla="*/ 34 h 40"/>
                <a:gd name="T20" fmla="*/ 64 w 74"/>
                <a:gd name="T21" fmla="*/ 0 h 40"/>
                <a:gd name="T22" fmla="*/ 57 w 74"/>
                <a:gd name="T2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40">
                  <a:moveTo>
                    <a:pt x="57" y="3"/>
                  </a:moveTo>
                  <a:cubicBezTo>
                    <a:pt x="56" y="3"/>
                    <a:pt x="55" y="3"/>
                    <a:pt x="53" y="4"/>
                  </a:cubicBezTo>
                  <a:cubicBezTo>
                    <a:pt x="43" y="5"/>
                    <a:pt x="28" y="6"/>
                    <a:pt x="1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6" y="40"/>
                    <a:pt x="25" y="40"/>
                    <a:pt x="32" y="40"/>
                  </a:cubicBezTo>
                  <a:cubicBezTo>
                    <a:pt x="43" y="40"/>
                    <a:pt x="52" y="40"/>
                    <a:pt x="60" y="38"/>
                  </a:cubicBezTo>
                  <a:cubicBezTo>
                    <a:pt x="62" y="38"/>
                    <a:pt x="65" y="37"/>
                    <a:pt x="67" y="36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7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03" name="Freeform 203"/>
            <p:cNvSpPr>
              <a:spLocks/>
            </p:cNvSpPr>
            <p:nvPr/>
          </p:nvSpPr>
          <p:spPr bwMode="black">
            <a:xfrm>
              <a:off x="1789163" y="3881696"/>
              <a:ext cx="23656" cy="28227"/>
            </a:xfrm>
            <a:custGeom>
              <a:avLst/>
              <a:gdLst>
                <a:gd name="T0" fmla="*/ 49 w 64"/>
                <a:gd name="T1" fmla="*/ 34 h 78"/>
                <a:gd name="T2" fmla="*/ 49 w 64"/>
                <a:gd name="T3" fmla="*/ 33 h 78"/>
                <a:gd name="T4" fmla="*/ 33 w 64"/>
                <a:gd name="T5" fmla="*/ 6 h 78"/>
                <a:gd name="T6" fmla="*/ 29 w 64"/>
                <a:gd name="T7" fmla="*/ 0 h 78"/>
                <a:gd name="T8" fmla="*/ 0 w 64"/>
                <a:gd name="T9" fmla="*/ 19 h 78"/>
                <a:gd name="T10" fmla="*/ 4 w 64"/>
                <a:gd name="T11" fmla="*/ 26 h 78"/>
                <a:gd name="T12" fmla="*/ 18 w 64"/>
                <a:gd name="T13" fmla="*/ 50 h 78"/>
                <a:gd name="T14" fmla="*/ 31 w 64"/>
                <a:gd name="T15" fmla="*/ 72 h 78"/>
                <a:gd name="T16" fmla="*/ 35 w 64"/>
                <a:gd name="T17" fmla="*/ 78 h 78"/>
                <a:gd name="T18" fmla="*/ 64 w 64"/>
                <a:gd name="T19" fmla="*/ 59 h 78"/>
                <a:gd name="T20" fmla="*/ 60 w 64"/>
                <a:gd name="T21" fmla="*/ 52 h 78"/>
                <a:gd name="T22" fmla="*/ 49 w 64"/>
                <a:gd name="T23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78">
                  <a:moveTo>
                    <a:pt x="49" y="34"/>
                  </a:moveTo>
                  <a:cubicBezTo>
                    <a:pt x="49" y="33"/>
                    <a:pt x="49" y="33"/>
                    <a:pt x="49" y="33"/>
                  </a:cubicBezTo>
                  <a:cubicBezTo>
                    <a:pt x="44" y="25"/>
                    <a:pt x="39" y="15"/>
                    <a:pt x="33" y="6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9" y="34"/>
                    <a:pt x="14" y="43"/>
                    <a:pt x="18" y="50"/>
                  </a:cubicBezTo>
                  <a:cubicBezTo>
                    <a:pt x="22" y="58"/>
                    <a:pt x="27" y="65"/>
                    <a:pt x="31" y="72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7" y="47"/>
                    <a:pt x="53" y="41"/>
                    <a:pt x="49" y="3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04" name="Freeform 204"/>
            <p:cNvSpPr>
              <a:spLocks/>
            </p:cNvSpPr>
            <p:nvPr/>
          </p:nvSpPr>
          <p:spPr bwMode="black">
            <a:xfrm>
              <a:off x="1759402" y="3859572"/>
              <a:ext cx="26708" cy="22886"/>
            </a:xfrm>
            <a:custGeom>
              <a:avLst/>
              <a:gdLst>
                <a:gd name="T0" fmla="*/ 23 w 75"/>
                <a:gd name="T1" fmla="*/ 4 h 62"/>
                <a:gd name="T2" fmla="*/ 17 w 75"/>
                <a:gd name="T3" fmla="*/ 0 h 62"/>
                <a:gd name="T4" fmla="*/ 0 w 75"/>
                <a:gd name="T5" fmla="*/ 31 h 62"/>
                <a:gd name="T6" fmla="*/ 6 w 75"/>
                <a:gd name="T7" fmla="*/ 35 h 62"/>
                <a:gd name="T8" fmla="*/ 57 w 75"/>
                <a:gd name="T9" fmla="*/ 59 h 62"/>
                <a:gd name="T10" fmla="*/ 66 w 75"/>
                <a:gd name="T11" fmla="*/ 62 h 62"/>
                <a:gd name="T12" fmla="*/ 75 w 75"/>
                <a:gd name="T13" fmla="*/ 28 h 62"/>
                <a:gd name="T14" fmla="*/ 66 w 75"/>
                <a:gd name="T15" fmla="*/ 25 h 62"/>
                <a:gd name="T16" fmla="*/ 23 w 75"/>
                <a:gd name="T17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2">
                  <a:moveTo>
                    <a:pt x="23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2" y="54"/>
                    <a:pt x="52" y="58"/>
                    <a:pt x="57" y="59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58" y="23"/>
                    <a:pt x="2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05" name="Freeform 205"/>
            <p:cNvSpPr>
              <a:spLocks/>
            </p:cNvSpPr>
            <p:nvPr/>
          </p:nvSpPr>
          <p:spPr bwMode="black">
            <a:xfrm>
              <a:off x="1816633" y="3907633"/>
              <a:ext cx="27471" cy="18309"/>
            </a:xfrm>
            <a:custGeom>
              <a:avLst/>
              <a:gdLst>
                <a:gd name="T0" fmla="*/ 19 w 76"/>
                <a:gd name="T1" fmla="*/ 3 h 52"/>
                <a:gd name="T2" fmla="*/ 12 w 76"/>
                <a:gd name="T3" fmla="*/ 0 h 52"/>
                <a:gd name="T4" fmla="*/ 0 w 76"/>
                <a:gd name="T5" fmla="*/ 33 h 52"/>
                <a:gd name="T6" fmla="*/ 7 w 76"/>
                <a:gd name="T7" fmla="*/ 36 h 52"/>
                <a:gd name="T8" fmla="*/ 61 w 76"/>
                <a:gd name="T9" fmla="*/ 51 h 52"/>
                <a:gd name="T10" fmla="*/ 68 w 76"/>
                <a:gd name="T11" fmla="*/ 52 h 52"/>
                <a:gd name="T12" fmla="*/ 76 w 76"/>
                <a:gd name="T13" fmla="*/ 18 h 52"/>
                <a:gd name="T14" fmla="*/ 68 w 76"/>
                <a:gd name="T15" fmla="*/ 16 h 52"/>
                <a:gd name="T16" fmla="*/ 19 w 76"/>
                <a:gd name="T1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2">
                  <a:moveTo>
                    <a:pt x="19" y="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3" y="41"/>
                    <a:pt x="41" y="46"/>
                    <a:pt x="61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50" y="12"/>
                    <a:pt x="33" y="8"/>
                    <a:pt x="19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06" name="Freeform 206"/>
            <p:cNvSpPr>
              <a:spLocks/>
            </p:cNvSpPr>
            <p:nvPr/>
          </p:nvSpPr>
          <p:spPr bwMode="black">
            <a:xfrm>
              <a:off x="1725827" y="3841263"/>
              <a:ext cx="27471" cy="22886"/>
            </a:xfrm>
            <a:custGeom>
              <a:avLst/>
              <a:gdLst>
                <a:gd name="T0" fmla="*/ 24 w 77"/>
                <a:gd name="T1" fmla="*/ 3 h 64"/>
                <a:gd name="T2" fmla="*/ 17 w 77"/>
                <a:gd name="T3" fmla="*/ 0 h 64"/>
                <a:gd name="T4" fmla="*/ 0 w 77"/>
                <a:gd name="T5" fmla="*/ 30 h 64"/>
                <a:gd name="T6" fmla="*/ 6 w 77"/>
                <a:gd name="T7" fmla="*/ 34 h 64"/>
                <a:gd name="T8" fmla="*/ 53 w 77"/>
                <a:gd name="T9" fmla="*/ 61 h 64"/>
                <a:gd name="T10" fmla="*/ 59 w 77"/>
                <a:gd name="T11" fmla="*/ 64 h 64"/>
                <a:gd name="T12" fmla="*/ 77 w 77"/>
                <a:gd name="T13" fmla="*/ 34 h 64"/>
                <a:gd name="T14" fmla="*/ 70 w 77"/>
                <a:gd name="T15" fmla="*/ 30 h 64"/>
                <a:gd name="T16" fmla="*/ 24 w 77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24" y="3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3" y="43"/>
                    <a:pt x="38" y="52"/>
                    <a:pt x="53" y="61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6" y="22"/>
                    <a:pt x="41" y="13"/>
                    <a:pt x="24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07" name="Freeform 207"/>
            <p:cNvSpPr>
              <a:spLocks noEditPoints="1"/>
            </p:cNvSpPr>
            <p:nvPr/>
          </p:nvSpPr>
          <p:spPr bwMode="black">
            <a:xfrm>
              <a:off x="1561003" y="3452959"/>
              <a:ext cx="576122" cy="428736"/>
            </a:xfrm>
            <a:custGeom>
              <a:avLst/>
              <a:gdLst>
                <a:gd name="T0" fmla="*/ 1583 w 1601"/>
                <a:gd name="T1" fmla="*/ 409 h 1191"/>
                <a:gd name="T2" fmla="*/ 891 w 1601"/>
                <a:gd name="T3" fmla="*/ 6 h 1191"/>
                <a:gd name="T4" fmla="*/ 841 w 1601"/>
                <a:gd name="T5" fmla="*/ 6 h 1191"/>
                <a:gd name="T6" fmla="*/ 861 w 1601"/>
                <a:gd name="T7" fmla="*/ 834 h 1191"/>
                <a:gd name="T8" fmla="*/ 596 w 1601"/>
                <a:gd name="T9" fmla="*/ 987 h 1191"/>
                <a:gd name="T10" fmla="*/ 148 w 1601"/>
                <a:gd name="T11" fmla="*/ 797 h 1191"/>
                <a:gd name="T12" fmla="*/ 200 w 1601"/>
                <a:gd name="T13" fmla="*/ 762 h 1191"/>
                <a:gd name="T14" fmla="*/ 886 w 1601"/>
                <a:gd name="T15" fmla="*/ 1163 h 1191"/>
                <a:gd name="T16" fmla="*/ 853 w 1601"/>
                <a:gd name="T17" fmla="*/ 1191 h 1191"/>
                <a:gd name="T18" fmla="*/ 677 w 1601"/>
                <a:gd name="T19" fmla="*/ 1097 h 1191"/>
                <a:gd name="T20" fmla="*/ 730 w 1601"/>
                <a:gd name="T21" fmla="*/ 1062 h 1191"/>
                <a:gd name="T22" fmla="*/ 831 w 1601"/>
                <a:gd name="T23" fmla="*/ 926 h 1191"/>
                <a:gd name="T24" fmla="*/ 56 w 1601"/>
                <a:gd name="T25" fmla="*/ 679 h 1191"/>
                <a:gd name="T26" fmla="*/ 66 w 1601"/>
                <a:gd name="T27" fmla="*/ 687 h 1191"/>
                <a:gd name="T28" fmla="*/ 27 w 1601"/>
                <a:gd name="T29" fmla="*/ 728 h 1191"/>
                <a:gd name="T30" fmla="*/ 0 w 1601"/>
                <a:gd name="T31" fmla="*/ 691 h 1191"/>
                <a:gd name="T32" fmla="*/ 17 w 1601"/>
                <a:gd name="T33" fmla="*/ 416 h 1191"/>
                <a:gd name="T34" fmla="*/ 96 w 1601"/>
                <a:gd name="T35" fmla="*/ 442 h 1191"/>
                <a:gd name="T36" fmla="*/ 877 w 1601"/>
                <a:gd name="T37" fmla="*/ 881 h 1191"/>
                <a:gd name="T38" fmla="*/ 1600 w 1601"/>
                <a:gd name="T39" fmla="*/ 438 h 1191"/>
                <a:gd name="T40" fmla="*/ 1601 w 1601"/>
                <a:gd name="T41" fmla="*/ 669 h 1191"/>
                <a:gd name="T42" fmla="*/ 919 w 1601"/>
                <a:gd name="T43" fmla="*/ 1087 h 1191"/>
                <a:gd name="T44" fmla="*/ 894 w 1601"/>
                <a:gd name="T45" fmla="*/ 853 h 1191"/>
                <a:gd name="T46" fmla="*/ 525 w 1601"/>
                <a:gd name="T47" fmla="*/ 886 h 1191"/>
                <a:gd name="T48" fmla="*/ 316 w 1601"/>
                <a:gd name="T49" fmla="*/ 770 h 1191"/>
                <a:gd name="T50" fmla="*/ 300 w 1601"/>
                <a:gd name="T51" fmla="*/ 721 h 1191"/>
                <a:gd name="T52" fmla="*/ 523 w 1601"/>
                <a:gd name="T53" fmla="*/ 822 h 1191"/>
                <a:gd name="T54" fmla="*/ 539 w 1601"/>
                <a:gd name="T55" fmla="*/ 870 h 1191"/>
                <a:gd name="T56" fmla="*/ 712 w 1601"/>
                <a:gd name="T57" fmla="*/ 1033 h 1191"/>
                <a:gd name="T58" fmla="*/ 648 w 1601"/>
                <a:gd name="T59" fmla="*/ 1091 h 1191"/>
                <a:gd name="T60" fmla="*/ 617 w 1601"/>
                <a:gd name="T61" fmla="*/ 1070 h 1191"/>
                <a:gd name="T62" fmla="*/ 625 w 1601"/>
                <a:gd name="T63" fmla="*/ 914 h 1191"/>
                <a:gd name="T64" fmla="*/ 712 w 1601"/>
                <a:gd name="T65" fmla="*/ 885 h 1191"/>
                <a:gd name="T66" fmla="*/ 708 w 1601"/>
                <a:gd name="T67" fmla="*/ 909 h 1191"/>
                <a:gd name="T68" fmla="*/ 659 w 1601"/>
                <a:gd name="T69" fmla="*/ 1044 h 1191"/>
                <a:gd name="T70" fmla="*/ 712 w 1601"/>
                <a:gd name="T71" fmla="*/ 1033 h 1191"/>
                <a:gd name="T72" fmla="*/ 177 w 1601"/>
                <a:gd name="T73" fmla="*/ 756 h 1191"/>
                <a:gd name="T74" fmla="*/ 92 w 1601"/>
                <a:gd name="T75" fmla="*/ 786 h 1191"/>
                <a:gd name="T76" fmla="*/ 86 w 1601"/>
                <a:gd name="T77" fmla="*/ 632 h 1191"/>
                <a:gd name="T78" fmla="*/ 154 w 1601"/>
                <a:gd name="T79" fmla="*/ 580 h 1191"/>
                <a:gd name="T80" fmla="*/ 181 w 1601"/>
                <a:gd name="T81" fmla="*/ 585 h 1191"/>
                <a:gd name="T82" fmla="*/ 129 w 1601"/>
                <a:gd name="T83" fmla="*/ 637 h 1191"/>
                <a:gd name="T84" fmla="*/ 154 w 1601"/>
                <a:gd name="T85" fmla="*/ 729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1" h="1191">
                  <a:moveTo>
                    <a:pt x="861" y="834"/>
                  </a:moveTo>
                  <a:cubicBezTo>
                    <a:pt x="1583" y="409"/>
                    <a:pt x="1583" y="409"/>
                    <a:pt x="1583" y="409"/>
                  </a:cubicBezTo>
                  <a:cubicBezTo>
                    <a:pt x="1581" y="407"/>
                    <a:pt x="1579" y="406"/>
                    <a:pt x="1576" y="404"/>
                  </a:cubicBezTo>
                  <a:cubicBezTo>
                    <a:pt x="891" y="6"/>
                    <a:pt x="891" y="6"/>
                    <a:pt x="891" y="6"/>
                  </a:cubicBezTo>
                  <a:cubicBezTo>
                    <a:pt x="884" y="2"/>
                    <a:pt x="875" y="0"/>
                    <a:pt x="866" y="0"/>
                  </a:cubicBezTo>
                  <a:cubicBezTo>
                    <a:pt x="857" y="0"/>
                    <a:pt x="848" y="2"/>
                    <a:pt x="841" y="6"/>
                  </a:cubicBezTo>
                  <a:cubicBezTo>
                    <a:pt x="130" y="422"/>
                    <a:pt x="130" y="422"/>
                    <a:pt x="130" y="422"/>
                  </a:cubicBezTo>
                  <a:lnTo>
                    <a:pt x="861" y="834"/>
                  </a:lnTo>
                  <a:close/>
                  <a:moveTo>
                    <a:pt x="200" y="762"/>
                  </a:moveTo>
                  <a:cubicBezTo>
                    <a:pt x="596" y="987"/>
                    <a:pt x="596" y="987"/>
                    <a:pt x="596" y="987"/>
                  </a:cubicBezTo>
                  <a:cubicBezTo>
                    <a:pt x="596" y="1051"/>
                    <a:pt x="596" y="1051"/>
                    <a:pt x="596" y="1051"/>
                  </a:cubicBezTo>
                  <a:cubicBezTo>
                    <a:pt x="148" y="797"/>
                    <a:pt x="148" y="797"/>
                    <a:pt x="148" y="797"/>
                  </a:cubicBezTo>
                  <a:cubicBezTo>
                    <a:pt x="188" y="773"/>
                    <a:pt x="188" y="773"/>
                    <a:pt x="188" y="773"/>
                  </a:cubicBezTo>
                  <a:cubicBezTo>
                    <a:pt x="192" y="771"/>
                    <a:pt x="197" y="767"/>
                    <a:pt x="200" y="762"/>
                  </a:cubicBezTo>
                  <a:close/>
                  <a:moveTo>
                    <a:pt x="886" y="897"/>
                  </a:moveTo>
                  <a:cubicBezTo>
                    <a:pt x="886" y="1163"/>
                    <a:pt x="886" y="1163"/>
                    <a:pt x="886" y="1163"/>
                  </a:cubicBezTo>
                  <a:cubicBezTo>
                    <a:pt x="884" y="1173"/>
                    <a:pt x="878" y="1182"/>
                    <a:pt x="870" y="1187"/>
                  </a:cubicBezTo>
                  <a:cubicBezTo>
                    <a:pt x="865" y="1190"/>
                    <a:pt x="859" y="1191"/>
                    <a:pt x="853" y="1191"/>
                  </a:cubicBezTo>
                  <a:cubicBezTo>
                    <a:pt x="847" y="1191"/>
                    <a:pt x="840" y="1190"/>
                    <a:pt x="834" y="1186"/>
                  </a:cubicBezTo>
                  <a:cubicBezTo>
                    <a:pt x="677" y="1097"/>
                    <a:pt x="677" y="1097"/>
                    <a:pt x="677" y="1097"/>
                  </a:cubicBezTo>
                  <a:cubicBezTo>
                    <a:pt x="718" y="1073"/>
                    <a:pt x="718" y="1073"/>
                    <a:pt x="718" y="1073"/>
                  </a:cubicBezTo>
                  <a:cubicBezTo>
                    <a:pt x="723" y="1071"/>
                    <a:pt x="727" y="1067"/>
                    <a:pt x="730" y="1062"/>
                  </a:cubicBezTo>
                  <a:cubicBezTo>
                    <a:pt x="831" y="1120"/>
                    <a:pt x="831" y="1120"/>
                    <a:pt x="831" y="1120"/>
                  </a:cubicBezTo>
                  <a:cubicBezTo>
                    <a:pt x="831" y="926"/>
                    <a:pt x="831" y="926"/>
                    <a:pt x="831" y="926"/>
                  </a:cubicBezTo>
                  <a:cubicBezTo>
                    <a:pt x="56" y="483"/>
                    <a:pt x="56" y="483"/>
                    <a:pt x="56" y="483"/>
                  </a:cubicBezTo>
                  <a:cubicBezTo>
                    <a:pt x="56" y="679"/>
                    <a:pt x="56" y="679"/>
                    <a:pt x="56" y="679"/>
                  </a:cubicBezTo>
                  <a:cubicBezTo>
                    <a:pt x="57" y="681"/>
                    <a:pt x="57" y="681"/>
                    <a:pt x="57" y="681"/>
                  </a:cubicBezTo>
                  <a:cubicBezTo>
                    <a:pt x="66" y="687"/>
                    <a:pt x="66" y="687"/>
                    <a:pt x="66" y="687"/>
                  </a:cubicBezTo>
                  <a:cubicBezTo>
                    <a:pt x="66" y="750"/>
                    <a:pt x="66" y="750"/>
                    <a:pt x="66" y="750"/>
                  </a:cubicBezTo>
                  <a:cubicBezTo>
                    <a:pt x="27" y="728"/>
                    <a:pt x="27" y="728"/>
                    <a:pt x="27" y="728"/>
                  </a:cubicBezTo>
                  <a:cubicBezTo>
                    <a:pt x="4" y="710"/>
                    <a:pt x="4" y="710"/>
                    <a:pt x="4" y="710"/>
                  </a:cubicBezTo>
                  <a:cubicBezTo>
                    <a:pt x="0" y="691"/>
                    <a:pt x="0" y="691"/>
                    <a:pt x="0" y="691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434"/>
                    <a:pt x="6" y="423"/>
                    <a:pt x="17" y="416"/>
                  </a:cubicBezTo>
                  <a:cubicBezTo>
                    <a:pt x="28" y="410"/>
                    <a:pt x="41" y="410"/>
                    <a:pt x="53" y="417"/>
                  </a:cubicBezTo>
                  <a:cubicBezTo>
                    <a:pt x="96" y="442"/>
                    <a:pt x="96" y="442"/>
                    <a:pt x="96" y="442"/>
                  </a:cubicBezTo>
                  <a:cubicBezTo>
                    <a:pt x="97" y="441"/>
                    <a:pt x="97" y="441"/>
                    <a:pt x="97" y="441"/>
                  </a:cubicBezTo>
                  <a:cubicBezTo>
                    <a:pt x="877" y="881"/>
                    <a:pt x="877" y="881"/>
                    <a:pt x="877" y="881"/>
                  </a:cubicBezTo>
                  <a:cubicBezTo>
                    <a:pt x="881" y="883"/>
                    <a:pt x="886" y="892"/>
                    <a:pt x="886" y="897"/>
                  </a:cubicBezTo>
                  <a:close/>
                  <a:moveTo>
                    <a:pt x="1600" y="438"/>
                  </a:moveTo>
                  <a:cubicBezTo>
                    <a:pt x="1601" y="441"/>
                    <a:pt x="1601" y="444"/>
                    <a:pt x="1601" y="448"/>
                  </a:cubicBezTo>
                  <a:cubicBezTo>
                    <a:pt x="1601" y="669"/>
                    <a:pt x="1601" y="669"/>
                    <a:pt x="1601" y="669"/>
                  </a:cubicBezTo>
                  <a:cubicBezTo>
                    <a:pt x="1601" y="686"/>
                    <a:pt x="1591" y="704"/>
                    <a:pt x="1576" y="712"/>
                  </a:cubicBezTo>
                  <a:cubicBezTo>
                    <a:pt x="919" y="1087"/>
                    <a:pt x="919" y="1087"/>
                    <a:pt x="919" y="1087"/>
                  </a:cubicBezTo>
                  <a:cubicBezTo>
                    <a:pt x="919" y="897"/>
                    <a:pt x="919" y="897"/>
                    <a:pt x="919" y="897"/>
                  </a:cubicBezTo>
                  <a:cubicBezTo>
                    <a:pt x="919" y="880"/>
                    <a:pt x="909" y="862"/>
                    <a:pt x="894" y="853"/>
                  </a:cubicBezTo>
                  <a:lnTo>
                    <a:pt x="1600" y="438"/>
                  </a:lnTo>
                  <a:close/>
                  <a:moveTo>
                    <a:pt x="525" y="886"/>
                  </a:moveTo>
                  <a:cubicBezTo>
                    <a:pt x="522" y="886"/>
                    <a:pt x="519" y="885"/>
                    <a:pt x="516" y="88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07" y="765"/>
                    <a:pt x="300" y="753"/>
                    <a:pt x="300" y="742"/>
                  </a:cubicBezTo>
                  <a:cubicBezTo>
                    <a:pt x="300" y="721"/>
                    <a:pt x="300" y="721"/>
                    <a:pt x="300" y="721"/>
                  </a:cubicBezTo>
                  <a:cubicBezTo>
                    <a:pt x="300" y="708"/>
                    <a:pt x="311" y="701"/>
                    <a:pt x="323" y="708"/>
                  </a:cubicBezTo>
                  <a:cubicBezTo>
                    <a:pt x="523" y="822"/>
                    <a:pt x="523" y="822"/>
                    <a:pt x="523" y="822"/>
                  </a:cubicBezTo>
                  <a:cubicBezTo>
                    <a:pt x="532" y="827"/>
                    <a:pt x="539" y="839"/>
                    <a:pt x="539" y="849"/>
                  </a:cubicBezTo>
                  <a:cubicBezTo>
                    <a:pt x="539" y="870"/>
                    <a:pt x="539" y="870"/>
                    <a:pt x="539" y="870"/>
                  </a:cubicBezTo>
                  <a:cubicBezTo>
                    <a:pt x="539" y="880"/>
                    <a:pt x="533" y="886"/>
                    <a:pt x="525" y="886"/>
                  </a:cubicBezTo>
                  <a:close/>
                  <a:moveTo>
                    <a:pt x="712" y="1033"/>
                  </a:moveTo>
                  <a:cubicBezTo>
                    <a:pt x="718" y="1040"/>
                    <a:pt x="716" y="1051"/>
                    <a:pt x="708" y="1056"/>
                  </a:cubicBezTo>
                  <a:cubicBezTo>
                    <a:pt x="648" y="1091"/>
                    <a:pt x="648" y="1091"/>
                    <a:pt x="648" y="1091"/>
                  </a:cubicBezTo>
                  <a:cubicBezTo>
                    <a:pt x="640" y="1096"/>
                    <a:pt x="626" y="1090"/>
                    <a:pt x="622" y="1086"/>
                  </a:cubicBezTo>
                  <a:cubicBezTo>
                    <a:pt x="618" y="1082"/>
                    <a:pt x="617" y="1070"/>
                    <a:pt x="617" y="1070"/>
                  </a:cubicBezTo>
                  <a:cubicBezTo>
                    <a:pt x="617" y="932"/>
                    <a:pt x="617" y="932"/>
                    <a:pt x="617" y="932"/>
                  </a:cubicBezTo>
                  <a:cubicBezTo>
                    <a:pt x="617" y="932"/>
                    <a:pt x="618" y="918"/>
                    <a:pt x="625" y="914"/>
                  </a:cubicBezTo>
                  <a:cubicBezTo>
                    <a:pt x="684" y="880"/>
                    <a:pt x="684" y="880"/>
                    <a:pt x="684" y="880"/>
                  </a:cubicBezTo>
                  <a:cubicBezTo>
                    <a:pt x="693" y="875"/>
                    <a:pt x="706" y="878"/>
                    <a:pt x="712" y="885"/>
                  </a:cubicBezTo>
                  <a:cubicBezTo>
                    <a:pt x="712" y="885"/>
                    <a:pt x="712" y="885"/>
                    <a:pt x="712" y="885"/>
                  </a:cubicBezTo>
                  <a:cubicBezTo>
                    <a:pt x="717" y="893"/>
                    <a:pt x="716" y="904"/>
                    <a:pt x="708" y="909"/>
                  </a:cubicBezTo>
                  <a:cubicBezTo>
                    <a:pt x="659" y="937"/>
                    <a:pt x="659" y="937"/>
                    <a:pt x="659" y="937"/>
                  </a:cubicBezTo>
                  <a:cubicBezTo>
                    <a:pt x="659" y="1044"/>
                    <a:pt x="659" y="1044"/>
                    <a:pt x="659" y="1044"/>
                  </a:cubicBezTo>
                  <a:cubicBezTo>
                    <a:pt x="684" y="1029"/>
                    <a:pt x="684" y="1029"/>
                    <a:pt x="684" y="1029"/>
                  </a:cubicBezTo>
                  <a:cubicBezTo>
                    <a:pt x="693" y="1024"/>
                    <a:pt x="706" y="1025"/>
                    <a:pt x="712" y="1033"/>
                  </a:cubicBezTo>
                  <a:close/>
                  <a:moveTo>
                    <a:pt x="182" y="733"/>
                  </a:moveTo>
                  <a:cubicBezTo>
                    <a:pt x="188" y="740"/>
                    <a:pt x="186" y="751"/>
                    <a:pt x="177" y="756"/>
                  </a:cubicBezTo>
                  <a:cubicBezTo>
                    <a:pt x="118" y="791"/>
                    <a:pt x="118" y="791"/>
                    <a:pt x="118" y="791"/>
                  </a:cubicBezTo>
                  <a:cubicBezTo>
                    <a:pt x="109" y="796"/>
                    <a:pt x="96" y="790"/>
                    <a:pt x="92" y="786"/>
                  </a:cubicBezTo>
                  <a:cubicBezTo>
                    <a:pt x="88" y="782"/>
                    <a:pt x="86" y="770"/>
                    <a:pt x="86" y="770"/>
                  </a:cubicBezTo>
                  <a:cubicBezTo>
                    <a:pt x="86" y="632"/>
                    <a:pt x="86" y="632"/>
                    <a:pt x="86" y="632"/>
                  </a:cubicBezTo>
                  <a:cubicBezTo>
                    <a:pt x="86" y="632"/>
                    <a:pt x="88" y="618"/>
                    <a:pt x="95" y="614"/>
                  </a:cubicBezTo>
                  <a:cubicBezTo>
                    <a:pt x="154" y="580"/>
                    <a:pt x="154" y="580"/>
                    <a:pt x="154" y="580"/>
                  </a:cubicBezTo>
                  <a:cubicBezTo>
                    <a:pt x="163" y="575"/>
                    <a:pt x="176" y="578"/>
                    <a:pt x="181" y="585"/>
                  </a:cubicBezTo>
                  <a:cubicBezTo>
                    <a:pt x="181" y="585"/>
                    <a:pt x="181" y="585"/>
                    <a:pt x="181" y="585"/>
                  </a:cubicBezTo>
                  <a:cubicBezTo>
                    <a:pt x="187" y="593"/>
                    <a:pt x="186" y="604"/>
                    <a:pt x="177" y="609"/>
                  </a:cubicBezTo>
                  <a:cubicBezTo>
                    <a:pt x="129" y="637"/>
                    <a:pt x="129" y="637"/>
                    <a:pt x="129" y="637"/>
                  </a:cubicBezTo>
                  <a:cubicBezTo>
                    <a:pt x="129" y="744"/>
                    <a:pt x="129" y="744"/>
                    <a:pt x="129" y="744"/>
                  </a:cubicBezTo>
                  <a:cubicBezTo>
                    <a:pt x="154" y="729"/>
                    <a:pt x="154" y="729"/>
                    <a:pt x="154" y="729"/>
                  </a:cubicBezTo>
                  <a:cubicBezTo>
                    <a:pt x="163" y="724"/>
                    <a:pt x="176" y="725"/>
                    <a:pt x="182" y="7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</p:grpSp>
      <p:pic>
        <p:nvPicPr>
          <p:cNvPr id="108" name="Picture 10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707596" y="4539164"/>
            <a:ext cx="298252" cy="443909"/>
          </a:xfrm>
          <a:prstGeom prst="rect">
            <a:avLst/>
          </a:prstGeom>
        </p:spPr>
      </p:pic>
      <p:grpSp>
        <p:nvGrpSpPr>
          <p:cNvPr id="109" name="Group 108"/>
          <p:cNvGrpSpPr/>
          <p:nvPr/>
        </p:nvGrpSpPr>
        <p:grpSpPr>
          <a:xfrm>
            <a:off x="4488564" y="3833155"/>
            <a:ext cx="520425" cy="319264"/>
            <a:chOff x="1513692" y="3417104"/>
            <a:chExt cx="663113" cy="511890"/>
          </a:xfrm>
        </p:grpSpPr>
        <p:sp>
          <p:nvSpPr>
            <p:cNvPr id="110" name="Freeform 161"/>
            <p:cNvSpPr>
              <a:spLocks/>
            </p:cNvSpPr>
            <p:nvPr/>
          </p:nvSpPr>
          <p:spPr bwMode="black">
            <a:xfrm>
              <a:off x="1599920" y="3552896"/>
              <a:ext cx="27471" cy="23649"/>
            </a:xfrm>
            <a:custGeom>
              <a:avLst/>
              <a:gdLst>
                <a:gd name="T0" fmla="*/ 36 w 36"/>
                <a:gd name="T1" fmla="*/ 15 h 31"/>
                <a:gd name="T2" fmla="*/ 28 w 36"/>
                <a:gd name="T3" fmla="*/ 0 h 31"/>
                <a:gd name="T4" fmla="*/ 0 w 36"/>
                <a:gd name="T5" fmla="*/ 16 h 31"/>
                <a:gd name="T6" fmla="*/ 8 w 36"/>
                <a:gd name="T7" fmla="*/ 31 h 31"/>
                <a:gd name="T8" fmla="*/ 36 w 36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5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8" y="31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11" name="Freeform 162"/>
            <p:cNvSpPr>
              <a:spLocks/>
            </p:cNvSpPr>
            <p:nvPr/>
          </p:nvSpPr>
          <p:spPr bwMode="black">
            <a:xfrm>
              <a:off x="1767796" y="3461351"/>
              <a:ext cx="27471" cy="22886"/>
            </a:xfrm>
            <a:custGeom>
              <a:avLst/>
              <a:gdLst>
                <a:gd name="T0" fmla="*/ 36 w 36"/>
                <a:gd name="T1" fmla="*/ 14 h 30"/>
                <a:gd name="T2" fmla="*/ 28 w 36"/>
                <a:gd name="T3" fmla="*/ 0 h 30"/>
                <a:gd name="T4" fmla="*/ 0 w 36"/>
                <a:gd name="T5" fmla="*/ 15 h 30"/>
                <a:gd name="T6" fmla="*/ 8 w 36"/>
                <a:gd name="T7" fmla="*/ 30 h 30"/>
                <a:gd name="T8" fmla="*/ 36 w 36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4"/>
                  </a:moveTo>
                  <a:lnTo>
                    <a:pt x="28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12" name="Freeform 163"/>
            <p:cNvSpPr>
              <a:spLocks/>
            </p:cNvSpPr>
            <p:nvPr/>
          </p:nvSpPr>
          <p:spPr bwMode="black">
            <a:xfrm>
              <a:off x="1667070" y="3516278"/>
              <a:ext cx="27471" cy="22886"/>
            </a:xfrm>
            <a:custGeom>
              <a:avLst/>
              <a:gdLst>
                <a:gd name="T0" fmla="*/ 36 w 36"/>
                <a:gd name="T1" fmla="*/ 15 h 30"/>
                <a:gd name="T2" fmla="*/ 28 w 36"/>
                <a:gd name="T3" fmla="*/ 0 h 30"/>
                <a:gd name="T4" fmla="*/ 0 w 36"/>
                <a:gd name="T5" fmla="*/ 16 h 30"/>
                <a:gd name="T6" fmla="*/ 8 w 36"/>
                <a:gd name="T7" fmla="*/ 30 h 30"/>
                <a:gd name="T8" fmla="*/ 36 w 36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5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8" y="30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13" name="Freeform 164"/>
            <p:cNvSpPr>
              <a:spLocks/>
            </p:cNvSpPr>
            <p:nvPr/>
          </p:nvSpPr>
          <p:spPr bwMode="black">
            <a:xfrm>
              <a:off x="1700646" y="3497969"/>
              <a:ext cx="27471" cy="22886"/>
            </a:xfrm>
            <a:custGeom>
              <a:avLst/>
              <a:gdLst>
                <a:gd name="T0" fmla="*/ 36 w 36"/>
                <a:gd name="T1" fmla="*/ 15 h 30"/>
                <a:gd name="T2" fmla="*/ 28 w 36"/>
                <a:gd name="T3" fmla="*/ 0 h 30"/>
                <a:gd name="T4" fmla="*/ 0 w 36"/>
                <a:gd name="T5" fmla="*/ 15 h 30"/>
                <a:gd name="T6" fmla="*/ 8 w 36"/>
                <a:gd name="T7" fmla="*/ 30 h 30"/>
                <a:gd name="T8" fmla="*/ 36 w 36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5"/>
                  </a:moveTo>
                  <a:lnTo>
                    <a:pt x="28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14" name="Freeform 165"/>
            <p:cNvSpPr>
              <a:spLocks/>
            </p:cNvSpPr>
            <p:nvPr/>
          </p:nvSpPr>
          <p:spPr bwMode="black">
            <a:xfrm>
              <a:off x="1734221" y="3479660"/>
              <a:ext cx="28234" cy="22886"/>
            </a:xfrm>
            <a:custGeom>
              <a:avLst/>
              <a:gdLst>
                <a:gd name="T0" fmla="*/ 37 w 37"/>
                <a:gd name="T1" fmla="*/ 14 h 30"/>
                <a:gd name="T2" fmla="*/ 29 w 37"/>
                <a:gd name="T3" fmla="*/ 0 h 30"/>
                <a:gd name="T4" fmla="*/ 0 w 37"/>
                <a:gd name="T5" fmla="*/ 15 h 30"/>
                <a:gd name="T6" fmla="*/ 8 w 37"/>
                <a:gd name="T7" fmla="*/ 30 h 30"/>
                <a:gd name="T8" fmla="*/ 37 w 37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4"/>
                  </a:moveTo>
                  <a:lnTo>
                    <a:pt x="29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15" name="Freeform 166"/>
            <p:cNvSpPr>
              <a:spLocks/>
            </p:cNvSpPr>
            <p:nvPr/>
          </p:nvSpPr>
          <p:spPr bwMode="black">
            <a:xfrm>
              <a:off x="1514455" y="3701657"/>
              <a:ext cx="15262" cy="25175"/>
            </a:xfrm>
            <a:custGeom>
              <a:avLst/>
              <a:gdLst>
                <a:gd name="T0" fmla="*/ 40 w 41"/>
                <a:gd name="T1" fmla="*/ 60 h 71"/>
                <a:gd name="T2" fmla="*/ 36 w 41"/>
                <a:gd name="T3" fmla="*/ 7 h 71"/>
                <a:gd name="T4" fmla="*/ 35 w 41"/>
                <a:gd name="T5" fmla="*/ 0 h 71"/>
                <a:gd name="T6" fmla="*/ 0 w 41"/>
                <a:gd name="T7" fmla="*/ 2 h 71"/>
                <a:gd name="T8" fmla="*/ 0 w 41"/>
                <a:gd name="T9" fmla="*/ 10 h 71"/>
                <a:gd name="T10" fmla="*/ 5 w 41"/>
                <a:gd name="T11" fmla="*/ 64 h 71"/>
                <a:gd name="T12" fmla="*/ 6 w 41"/>
                <a:gd name="T13" fmla="*/ 71 h 71"/>
                <a:gd name="T14" fmla="*/ 41 w 41"/>
                <a:gd name="T15" fmla="*/ 67 h 71"/>
                <a:gd name="T16" fmla="*/ 40 w 41"/>
                <a:gd name="T17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71">
                  <a:moveTo>
                    <a:pt x="40" y="60"/>
                  </a:moveTo>
                  <a:cubicBezTo>
                    <a:pt x="38" y="45"/>
                    <a:pt x="37" y="27"/>
                    <a:pt x="36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29"/>
                    <a:pt x="3" y="48"/>
                    <a:pt x="5" y="64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41" y="67"/>
                    <a:pt x="41" y="67"/>
                    <a:pt x="41" y="67"/>
                  </a:cubicBezTo>
                  <a:lnTo>
                    <a:pt x="40" y="6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16" name="Freeform 167"/>
            <p:cNvSpPr>
              <a:spLocks/>
            </p:cNvSpPr>
            <p:nvPr/>
          </p:nvSpPr>
          <p:spPr bwMode="black">
            <a:xfrm>
              <a:off x="1564818" y="3569679"/>
              <a:ext cx="27471" cy="15258"/>
            </a:xfrm>
            <a:custGeom>
              <a:avLst/>
              <a:gdLst>
                <a:gd name="T0" fmla="*/ 51 w 77"/>
                <a:gd name="T1" fmla="*/ 44 h 44"/>
                <a:gd name="T2" fmla="*/ 70 w 77"/>
                <a:gd name="T3" fmla="*/ 41 h 44"/>
                <a:gd name="T4" fmla="*/ 77 w 77"/>
                <a:gd name="T5" fmla="*/ 39 h 44"/>
                <a:gd name="T6" fmla="*/ 67 w 77"/>
                <a:gd name="T7" fmla="*/ 5 h 44"/>
                <a:gd name="T8" fmla="*/ 60 w 77"/>
                <a:gd name="T9" fmla="*/ 8 h 44"/>
                <a:gd name="T10" fmla="*/ 18 w 77"/>
                <a:gd name="T11" fmla="*/ 2 h 44"/>
                <a:gd name="T12" fmla="*/ 11 w 77"/>
                <a:gd name="T13" fmla="*/ 0 h 44"/>
                <a:gd name="T14" fmla="*/ 0 w 77"/>
                <a:gd name="T15" fmla="*/ 33 h 44"/>
                <a:gd name="T16" fmla="*/ 7 w 77"/>
                <a:gd name="T17" fmla="*/ 36 h 44"/>
                <a:gd name="T18" fmla="*/ 51 w 77"/>
                <a:gd name="T1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44">
                  <a:moveTo>
                    <a:pt x="51" y="44"/>
                  </a:moveTo>
                  <a:cubicBezTo>
                    <a:pt x="58" y="44"/>
                    <a:pt x="64" y="43"/>
                    <a:pt x="70" y="41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1" y="10"/>
                    <a:pt x="38" y="8"/>
                    <a:pt x="18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5" y="41"/>
                    <a:pt x="39" y="44"/>
                    <a:pt x="51" y="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17" name="Freeform 168"/>
            <p:cNvSpPr>
              <a:spLocks/>
            </p:cNvSpPr>
            <p:nvPr/>
          </p:nvSpPr>
          <p:spPr bwMode="black">
            <a:xfrm>
              <a:off x="1513692" y="3663513"/>
              <a:ext cx="12973" cy="25175"/>
            </a:xfrm>
            <a:custGeom>
              <a:avLst/>
              <a:gdLst>
                <a:gd name="T0" fmla="*/ 36 w 36"/>
                <a:gd name="T1" fmla="*/ 61 h 70"/>
                <a:gd name="T2" fmla="*/ 35 w 36"/>
                <a:gd name="T3" fmla="*/ 22 h 70"/>
                <a:gd name="T4" fmla="*/ 35 w 36"/>
                <a:gd name="T5" fmla="*/ 8 h 70"/>
                <a:gd name="T6" fmla="*/ 35 w 36"/>
                <a:gd name="T7" fmla="*/ 1 h 70"/>
                <a:gd name="T8" fmla="*/ 0 w 36"/>
                <a:gd name="T9" fmla="*/ 0 h 70"/>
                <a:gd name="T10" fmla="*/ 0 w 36"/>
                <a:gd name="T11" fmla="*/ 8 h 70"/>
                <a:gd name="T12" fmla="*/ 0 w 36"/>
                <a:gd name="T13" fmla="*/ 22 h 70"/>
                <a:gd name="T14" fmla="*/ 1 w 36"/>
                <a:gd name="T15" fmla="*/ 62 h 70"/>
                <a:gd name="T16" fmla="*/ 1 w 36"/>
                <a:gd name="T17" fmla="*/ 70 h 70"/>
                <a:gd name="T18" fmla="*/ 36 w 36"/>
                <a:gd name="T19" fmla="*/ 68 h 70"/>
                <a:gd name="T20" fmla="*/ 36 w 36"/>
                <a:gd name="T21" fmla="*/ 6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0">
                  <a:moveTo>
                    <a:pt x="36" y="61"/>
                  </a:moveTo>
                  <a:cubicBezTo>
                    <a:pt x="35" y="47"/>
                    <a:pt x="35" y="34"/>
                    <a:pt x="35" y="22"/>
                  </a:cubicBezTo>
                  <a:cubicBezTo>
                    <a:pt x="35" y="17"/>
                    <a:pt x="35" y="13"/>
                    <a:pt x="35" y="8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0" y="17"/>
                    <a:pt x="0" y="22"/>
                  </a:cubicBezTo>
                  <a:cubicBezTo>
                    <a:pt x="0" y="34"/>
                    <a:pt x="0" y="48"/>
                    <a:pt x="1" y="62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6" y="68"/>
                    <a:pt x="36" y="68"/>
                    <a:pt x="36" y="68"/>
                  </a:cubicBezTo>
                  <a:lnTo>
                    <a:pt x="36" y="6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18" name="Freeform 169"/>
            <p:cNvSpPr>
              <a:spLocks/>
            </p:cNvSpPr>
            <p:nvPr/>
          </p:nvSpPr>
          <p:spPr bwMode="black">
            <a:xfrm>
              <a:off x="1801372" y="3443042"/>
              <a:ext cx="28234" cy="22886"/>
            </a:xfrm>
            <a:custGeom>
              <a:avLst/>
              <a:gdLst>
                <a:gd name="T0" fmla="*/ 37 w 37"/>
                <a:gd name="T1" fmla="*/ 14 h 30"/>
                <a:gd name="T2" fmla="*/ 29 w 37"/>
                <a:gd name="T3" fmla="*/ 0 h 30"/>
                <a:gd name="T4" fmla="*/ 0 w 37"/>
                <a:gd name="T5" fmla="*/ 15 h 30"/>
                <a:gd name="T6" fmla="*/ 8 w 37"/>
                <a:gd name="T7" fmla="*/ 30 h 30"/>
                <a:gd name="T8" fmla="*/ 37 w 37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4"/>
                  </a:moveTo>
                  <a:lnTo>
                    <a:pt x="29" y="0"/>
                  </a:lnTo>
                  <a:lnTo>
                    <a:pt x="0" y="15"/>
                  </a:lnTo>
                  <a:lnTo>
                    <a:pt x="8" y="3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19" name="Freeform 170"/>
            <p:cNvSpPr>
              <a:spLocks/>
            </p:cNvSpPr>
            <p:nvPr/>
          </p:nvSpPr>
          <p:spPr bwMode="black">
            <a:xfrm>
              <a:off x="1514455" y="3625369"/>
              <a:ext cx="16788" cy="25938"/>
            </a:xfrm>
            <a:custGeom>
              <a:avLst/>
              <a:gdLst>
                <a:gd name="T0" fmla="*/ 36 w 46"/>
                <a:gd name="T1" fmla="*/ 64 h 72"/>
                <a:gd name="T2" fmla="*/ 37 w 46"/>
                <a:gd name="T3" fmla="*/ 61 h 72"/>
                <a:gd name="T4" fmla="*/ 46 w 46"/>
                <a:gd name="T5" fmla="*/ 21 h 72"/>
                <a:gd name="T6" fmla="*/ 46 w 46"/>
                <a:gd name="T7" fmla="*/ 7 h 72"/>
                <a:gd name="T8" fmla="*/ 45 w 46"/>
                <a:gd name="T9" fmla="*/ 0 h 72"/>
                <a:gd name="T10" fmla="*/ 10 w 46"/>
                <a:gd name="T11" fmla="*/ 2 h 72"/>
                <a:gd name="T12" fmla="*/ 11 w 46"/>
                <a:gd name="T13" fmla="*/ 10 h 72"/>
                <a:gd name="T14" fmla="*/ 11 w 46"/>
                <a:gd name="T15" fmla="*/ 21 h 72"/>
                <a:gd name="T16" fmla="*/ 8 w 46"/>
                <a:gd name="T17" fmla="*/ 42 h 72"/>
                <a:gd name="T18" fmla="*/ 2 w 46"/>
                <a:gd name="T19" fmla="*/ 56 h 72"/>
                <a:gd name="T20" fmla="*/ 0 w 46"/>
                <a:gd name="T21" fmla="*/ 63 h 72"/>
                <a:gd name="T22" fmla="*/ 34 w 46"/>
                <a:gd name="T23" fmla="*/ 72 h 72"/>
                <a:gd name="T24" fmla="*/ 36 w 46"/>
                <a:gd name="T25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72">
                  <a:moveTo>
                    <a:pt x="36" y="64"/>
                  </a:moveTo>
                  <a:cubicBezTo>
                    <a:pt x="37" y="62"/>
                    <a:pt x="37" y="61"/>
                    <a:pt x="37" y="61"/>
                  </a:cubicBezTo>
                  <a:cubicBezTo>
                    <a:pt x="43" y="51"/>
                    <a:pt x="46" y="38"/>
                    <a:pt x="46" y="21"/>
                  </a:cubicBezTo>
                  <a:cubicBezTo>
                    <a:pt x="46" y="17"/>
                    <a:pt x="46" y="12"/>
                    <a:pt x="46" y="7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4"/>
                    <a:pt x="11" y="17"/>
                    <a:pt x="11" y="21"/>
                  </a:cubicBezTo>
                  <a:cubicBezTo>
                    <a:pt x="11" y="35"/>
                    <a:pt x="9" y="40"/>
                    <a:pt x="8" y="42"/>
                  </a:cubicBezTo>
                  <a:cubicBezTo>
                    <a:pt x="5" y="46"/>
                    <a:pt x="3" y="50"/>
                    <a:pt x="2" y="5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4" y="72"/>
                    <a:pt x="34" y="72"/>
                    <a:pt x="34" y="72"/>
                  </a:cubicBezTo>
                  <a:lnTo>
                    <a:pt x="36" y="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0" name="Freeform 171"/>
            <p:cNvSpPr>
              <a:spLocks/>
            </p:cNvSpPr>
            <p:nvPr/>
          </p:nvSpPr>
          <p:spPr bwMode="black">
            <a:xfrm>
              <a:off x="1514455" y="3585700"/>
              <a:ext cx="16788" cy="27464"/>
            </a:xfrm>
            <a:custGeom>
              <a:avLst/>
              <a:gdLst>
                <a:gd name="T0" fmla="*/ 5 w 46"/>
                <a:gd name="T1" fmla="*/ 76 h 76"/>
                <a:gd name="T2" fmla="*/ 39 w 46"/>
                <a:gd name="T3" fmla="*/ 70 h 76"/>
                <a:gd name="T4" fmla="*/ 38 w 46"/>
                <a:gd name="T5" fmla="*/ 63 h 76"/>
                <a:gd name="T6" fmla="*/ 36 w 46"/>
                <a:gd name="T7" fmla="*/ 46 h 76"/>
                <a:gd name="T8" fmla="*/ 43 w 46"/>
                <a:gd name="T9" fmla="*/ 21 h 76"/>
                <a:gd name="T10" fmla="*/ 46 w 46"/>
                <a:gd name="T11" fmla="*/ 14 h 76"/>
                <a:gd name="T12" fmla="*/ 13 w 46"/>
                <a:gd name="T13" fmla="*/ 0 h 76"/>
                <a:gd name="T14" fmla="*/ 11 w 46"/>
                <a:gd name="T15" fmla="*/ 7 h 76"/>
                <a:gd name="T16" fmla="*/ 0 w 46"/>
                <a:gd name="T17" fmla="*/ 46 h 76"/>
                <a:gd name="T18" fmla="*/ 3 w 46"/>
                <a:gd name="T19" fmla="*/ 69 h 76"/>
                <a:gd name="T20" fmla="*/ 5 w 46"/>
                <a:gd name="T2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76">
                  <a:moveTo>
                    <a:pt x="5" y="76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7" y="58"/>
                    <a:pt x="36" y="49"/>
                    <a:pt x="36" y="46"/>
                  </a:cubicBezTo>
                  <a:cubicBezTo>
                    <a:pt x="36" y="43"/>
                    <a:pt x="37" y="35"/>
                    <a:pt x="43" y="21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6" y="18"/>
                    <a:pt x="0" y="34"/>
                    <a:pt x="0" y="46"/>
                  </a:cubicBezTo>
                  <a:cubicBezTo>
                    <a:pt x="0" y="51"/>
                    <a:pt x="1" y="58"/>
                    <a:pt x="3" y="69"/>
                  </a:cubicBezTo>
                  <a:lnTo>
                    <a:pt x="5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1" name="Freeform 172"/>
            <p:cNvSpPr>
              <a:spLocks/>
            </p:cNvSpPr>
            <p:nvPr/>
          </p:nvSpPr>
          <p:spPr bwMode="black">
            <a:xfrm>
              <a:off x="2011217" y="3491866"/>
              <a:ext cx="28234" cy="22886"/>
            </a:xfrm>
            <a:custGeom>
              <a:avLst/>
              <a:gdLst>
                <a:gd name="T0" fmla="*/ 53 w 77"/>
                <a:gd name="T1" fmla="*/ 61 h 64"/>
                <a:gd name="T2" fmla="*/ 60 w 77"/>
                <a:gd name="T3" fmla="*/ 64 h 64"/>
                <a:gd name="T4" fmla="*/ 77 w 77"/>
                <a:gd name="T5" fmla="*/ 34 h 64"/>
                <a:gd name="T6" fmla="*/ 70 w 77"/>
                <a:gd name="T7" fmla="*/ 30 h 64"/>
                <a:gd name="T8" fmla="*/ 23 w 77"/>
                <a:gd name="T9" fmla="*/ 4 h 64"/>
                <a:gd name="T10" fmla="*/ 17 w 77"/>
                <a:gd name="T11" fmla="*/ 0 h 64"/>
                <a:gd name="T12" fmla="*/ 0 w 77"/>
                <a:gd name="T13" fmla="*/ 31 h 64"/>
                <a:gd name="T14" fmla="*/ 6 w 77"/>
                <a:gd name="T15" fmla="*/ 35 h 64"/>
                <a:gd name="T16" fmla="*/ 53 w 77"/>
                <a:gd name="T17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53" y="61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4" y="21"/>
                    <a:pt x="39" y="12"/>
                    <a:pt x="23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4" y="45"/>
                    <a:pt x="39" y="53"/>
                    <a:pt x="53" y="6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2" name="Freeform 173"/>
            <p:cNvSpPr>
              <a:spLocks/>
            </p:cNvSpPr>
            <p:nvPr/>
          </p:nvSpPr>
          <p:spPr bwMode="black">
            <a:xfrm>
              <a:off x="2110417" y="3550608"/>
              <a:ext cx="28234" cy="24412"/>
            </a:xfrm>
            <a:custGeom>
              <a:avLst/>
              <a:gdLst>
                <a:gd name="T0" fmla="*/ 51 w 77"/>
                <a:gd name="T1" fmla="*/ 63 h 67"/>
                <a:gd name="T2" fmla="*/ 57 w 77"/>
                <a:gd name="T3" fmla="*/ 67 h 67"/>
                <a:gd name="T4" fmla="*/ 77 w 77"/>
                <a:gd name="T5" fmla="*/ 38 h 67"/>
                <a:gd name="T6" fmla="*/ 71 w 77"/>
                <a:gd name="T7" fmla="*/ 34 h 67"/>
                <a:gd name="T8" fmla="*/ 26 w 77"/>
                <a:gd name="T9" fmla="*/ 4 h 67"/>
                <a:gd name="T10" fmla="*/ 19 w 77"/>
                <a:gd name="T11" fmla="*/ 0 h 67"/>
                <a:gd name="T12" fmla="*/ 0 w 77"/>
                <a:gd name="T13" fmla="*/ 29 h 67"/>
                <a:gd name="T14" fmla="*/ 7 w 77"/>
                <a:gd name="T15" fmla="*/ 33 h 67"/>
                <a:gd name="T16" fmla="*/ 51 w 77"/>
                <a:gd name="T17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7">
                  <a:moveTo>
                    <a:pt x="51" y="63"/>
                  </a:moveTo>
                  <a:cubicBezTo>
                    <a:pt x="57" y="67"/>
                    <a:pt x="57" y="67"/>
                    <a:pt x="57" y="6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58" y="25"/>
                    <a:pt x="42" y="15"/>
                    <a:pt x="26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23" y="44"/>
                    <a:pt x="38" y="54"/>
                    <a:pt x="51" y="6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3" name="Freeform 174"/>
            <p:cNvSpPr>
              <a:spLocks/>
            </p:cNvSpPr>
            <p:nvPr/>
          </p:nvSpPr>
          <p:spPr bwMode="black">
            <a:xfrm>
              <a:off x="2078368" y="3530010"/>
              <a:ext cx="27471" cy="23649"/>
            </a:xfrm>
            <a:custGeom>
              <a:avLst/>
              <a:gdLst>
                <a:gd name="T0" fmla="*/ 52 w 77"/>
                <a:gd name="T1" fmla="*/ 62 h 66"/>
                <a:gd name="T2" fmla="*/ 58 w 77"/>
                <a:gd name="T3" fmla="*/ 66 h 66"/>
                <a:gd name="T4" fmla="*/ 77 w 77"/>
                <a:gd name="T5" fmla="*/ 36 h 66"/>
                <a:gd name="T6" fmla="*/ 70 w 77"/>
                <a:gd name="T7" fmla="*/ 32 h 66"/>
                <a:gd name="T8" fmla="*/ 24 w 77"/>
                <a:gd name="T9" fmla="*/ 4 h 66"/>
                <a:gd name="T10" fmla="*/ 18 w 77"/>
                <a:gd name="T11" fmla="*/ 0 h 66"/>
                <a:gd name="T12" fmla="*/ 0 w 77"/>
                <a:gd name="T13" fmla="*/ 31 h 66"/>
                <a:gd name="T14" fmla="*/ 6 w 77"/>
                <a:gd name="T15" fmla="*/ 35 h 66"/>
                <a:gd name="T16" fmla="*/ 52 w 77"/>
                <a:gd name="T17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2" y="62"/>
                  </a:moveTo>
                  <a:cubicBezTo>
                    <a:pt x="58" y="66"/>
                    <a:pt x="58" y="66"/>
                    <a:pt x="58" y="6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56" y="23"/>
                    <a:pt x="41" y="14"/>
                    <a:pt x="24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3" y="44"/>
                    <a:pt x="38" y="53"/>
                    <a:pt x="52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4" name="Freeform 175"/>
            <p:cNvSpPr>
              <a:spLocks/>
            </p:cNvSpPr>
            <p:nvPr/>
          </p:nvSpPr>
          <p:spPr bwMode="black">
            <a:xfrm>
              <a:off x="2160780" y="3607060"/>
              <a:ext cx="16025" cy="26701"/>
            </a:xfrm>
            <a:custGeom>
              <a:avLst/>
              <a:gdLst>
                <a:gd name="T0" fmla="*/ 2 w 44"/>
                <a:gd name="T1" fmla="*/ 15 h 73"/>
                <a:gd name="T2" fmla="*/ 9 w 44"/>
                <a:gd name="T3" fmla="*/ 65 h 73"/>
                <a:gd name="T4" fmla="*/ 9 w 44"/>
                <a:gd name="T5" fmla="*/ 73 h 73"/>
                <a:gd name="T6" fmla="*/ 44 w 44"/>
                <a:gd name="T7" fmla="*/ 70 h 73"/>
                <a:gd name="T8" fmla="*/ 44 w 44"/>
                <a:gd name="T9" fmla="*/ 62 h 73"/>
                <a:gd name="T10" fmla="*/ 36 w 44"/>
                <a:gd name="T11" fmla="*/ 7 h 73"/>
                <a:gd name="T12" fmla="*/ 35 w 44"/>
                <a:gd name="T13" fmla="*/ 0 h 73"/>
                <a:gd name="T14" fmla="*/ 0 w 44"/>
                <a:gd name="T15" fmla="*/ 7 h 73"/>
                <a:gd name="T16" fmla="*/ 2 w 44"/>
                <a:gd name="T17" fmla="*/ 1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73">
                  <a:moveTo>
                    <a:pt x="2" y="15"/>
                  </a:moveTo>
                  <a:cubicBezTo>
                    <a:pt x="5" y="29"/>
                    <a:pt x="7" y="46"/>
                    <a:pt x="9" y="65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2" y="42"/>
                    <a:pt x="39" y="24"/>
                    <a:pt x="36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5" name="Freeform 176"/>
            <p:cNvSpPr>
              <a:spLocks/>
            </p:cNvSpPr>
            <p:nvPr/>
          </p:nvSpPr>
          <p:spPr bwMode="black">
            <a:xfrm>
              <a:off x="2141704" y="3572731"/>
              <a:ext cx="26708" cy="25175"/>
            </a:xfrm>
            <a:custGeom>
              <a:avLst/>
              <a:gdLst>
                <a:gd name="T0" fmla="*/ 38 w 73"/>
                <a:gd name="T1" fmla="*/ 65 h 71"/>
                <a:gd name="T2" fmla="*/ 42 w 73"/>
                <a:gd name="T3" fmla="*/ 71 h 71"/>
                <a:gd name="T4" fmla="*/ 73 w 73"/>
                <a:gd name="T5" fmla="*/ 55 h 71"/>
                <a:gd name="T6" fmla="*/ 69 w 73"/>
                <a:gd name="T7" fmla="*/ 48 h 71"/>
                <a:gd name="T8" fmla="*/ 28 w 73"/>
                <a:gd name="T9" fmla="*/ 5 h 71"/>
                <a:gd name="T10" fmla="*/ 22 w 73"/>
                <a:gd name="T11" fmla="*/ 0 h 71"/>
                <a:gd name="T12" fmla="*/ 0 w 73"/>
                <a:gd name="T13" fmla="*/ 28 h 71"/>
                <a:gd name="T14" fmla="*/ 6 w 73"/>
                <a:gd name="T15" fmla="*/ 33 h 71"/>
                <a:gd name="T16" fmla="*/ 38 w 73"/>
                <a:gd name="T17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1">
                  <a:moveTo>
                    <a:pt x="38" y="65"/>
                  </a:moveTo>
                  <a:cubicBezTo>
                    <a:pt x="42" y="71"/>
                    <a:pt x="42" y="71"/>
                    <a:pt x="42" y="71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3" y="36"/>
                    <a:pt x="50" y="23"/>
                    <a:pt x="28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30" y="52"/>
                    <a:pt x="37" y="62"/>
                    <a:pt x="38" y="6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6" name="Freeform 177"/>
            <p:cNvSpPr>
              <a:spLocks/>
            </p:cNvSpPr>
            <p:nvPr/>
          </p:nvSpPr>
          <p:spPr bwMode="black">
            <a:xfrm>
              <a:off x="2044793" y="3510938"/>
              <a:ext cx="28234" cy="22886"/>
            </a:xfrm>
            <a:custGeom>
              <a:avLst/>
              <a:gdLst>
                <a:gd name="T0" fmla="*/ 52 w 77"/>
                <a:gd name="T1" fmla="*/ 60 h 64"/>
                <a:gd name="T2" fmla="*/ 59 w 77"/>
                <a:gd name="T3" fmla="*/ 64 h 64"/>
                <a:gd name="T4" fmla="*/ 77 w 77"/>
                <a:gd name="T5" fmla="*/ 34 h 64"/>
                <a:gd name="T6" fmla="*/ 70 w 77"/>
                <a:gd name="T7" fmla="*/ 30 h 64"/>
                <a:gd name="T8" fmla="*/ 24 w 77"/>
                <a:gd name="T9" fmla="*/ 3 h 64"/>
                <a:gd name="T10" fmla="*/ 17 w 77"/>
                <a:gd name="T11" fmla="*/ 0 h 64"/>
                <a:gd name="T12" fmla="*/ 0 w 77"/>
                <a:gd name="T13" fmla="*/ 30 h 64"/>
                <a:gd name="T14" fmla="*/ 6 w 77"/>
                <a:gd name="T15" fmla="*/ 34 h 64"/>
                <a:gd name="T16" fmla="*/ 52 w 77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52" y="60"/>
                  </a:moveTo>
                  <a:cubicBezTo>
                    <a:pt x="59" y="64"/>
                    <a:pt x="59" y="64"/>
                    <a:pt x="59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5" y="22"/>
                    <a:pt x="40" y="13"/>
                    <a:pt x="24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2" y="43"/>
                    <a:pt x="38" y="52"/>
                    <a:pt x="52" y="6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7" name="Freeform 178"/>
            <p:cNvSpPr>
              <a:spLocks/>
            </p:cNvSpPr>
            <p:nvPr/>
          </p:nvSpPr>
          <p:spPr bwMode="black">
            <a:xfrm>
              <a:off x="1903624" y="3430836"/>
              <a:ext cx="28234" cy="23649"/>
            </a:xfrm>
            <a:custGeom>
              <a:avLst/>
              <a:gdLst>
                <a:gd name="T0" fmla="*/ 52 w 77"/>
                <a:gd name="T1" fmla="*/ 62 h 66"/>
                <a:gd name="T2" fmla="*/ 59 w 77"/>
                <a:gd name="T3" fmla="*/ 66 h 66"/>
                <a:gd name="T4" fmla="*/ 77 w 77"/>
                <a:gd name="T5" fmla="*/ 36 h 66"/>
                <a:gd name="T6" fmla="*/ 71 w 77"/>
                <a:gd name="T7" fmla="*/ 32 h 66"/>
                <a:gd name="T8" fmla="*/ 24 w 77"/>
                <a:gd name="T9" fmla="*/ 4 h 66"/>
                <a:gd name="T10" fmla="*/ 18 w 77"/>
                <a:gd name="T11" fmla="*/ 0 h 66"/>
                <a:gd name="T12" fmla="*/ 0 w 77"/>
                <a:gd name="T13" fmla="*/ 31 h 66"/>
                <a:gd name="T14" fmla="*/ 7 w 77"/>
                <a:gd name="T15" fmla="*/ 35 h 66"/>
                <a:gd name="T16" fmla="*/ 52 w 77"/>
                <a:gd name="T17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2" y="62"/>
                  </a:moveTo>
                  <a:cubicBezTo>
                    <a:pt x="59" y="66"/>
                    <a:pt x="59" y="66"/>
                    <a:pt x="59" y="6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54" y="21"/>
                    <a:pt x="39" y="12"/>
                    <a:pt x="24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1" y="42"/>
                    <a:pt x="36" y="51"/>
                    <a:pt x="52" y="6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8" name="Freeform 179"/>
            <p:cNvSpPr>
              <a:spLocks/>
            </p:cNvSpPr>
            <p:nvPr/>
          </p:nvSpPr>
          <p:spPr bwMode="black">
            <a:xfrm>
              <a:off x="1871575" y="3417104"/>
              <a:ext cx="25945" cy="19072"/>
            </a:xfrm>
            <a:custGeom>
              <a:avLst/>
              <a:gdLst>
                <a:gd name="T0" fmla="*/ 10 w 73"/>
                <a:gd name="T1" fmla="*/ 35 h 52"/>
                <a:gd name="T2" fmla="*/ 15 w 73"/>
                <a:gd name="T3" fmla="*/ 35 h 52"/>
                <a:gd name="T4" fmla="*/ 51 w 73"/>
                <a:gd name="T5" fmla="*/ 48 h 52"/>
                <a:gd name="T6" fmla="*/ 58 w 73"/>
                <a:gd name="T7" fmla="*/ 52 h 52"/>
                <a:gd name="T8" fmla="*/ 73 w 73"/>
                <a:gd name="T9" fmla="*/ 20 h 52"/>
                <a:gd name="T10" fmla="*/ 66 w 73"/>
                <a:gd name="T11" fmla="*/ 17 h 52"/>
                <a:gd name="T12" fmla="*/ 19 w 73"/>
                <a:gd name="T13" fmla="*/ 0 h 52"/>
                <a:gd name="T14" fmla="*/ 10 w 73"/>
                <a:gd name="T15" fmla="*/ 0 h 52"/>
                <a:gd name="T16" fmla="*/ 10 w 73"/>
                <a:gd name="T17" fmla="*/ 0 h 52"/>
                <a:gd name="T18" fmla="*/ 0 w 73"/>
                <a:gd name="T19" fmla="*/ 0 h 52"/>
                <a:gd name="T20" fmla="*/ 1 w 73"/>
                <a:gd name="T21" fmla="*/ 35 h 52"/>
                <a:gd name="T22" fmla="*/ 10 w 73"/>
                <a:gd name="T23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52">
                  <a:moveTo>
                    <a:pt x="10" y="35"/>
                  </a:moveTo>
                  <a:cubicBezTo>
                    <a:pt x="11" y="35"/>
                    <a:pt x="13" y="35"/>
                    <a:pt x="15" y="35"/>
                  </a:cubicBezTo>
                  <a:cubicBezTo>
                    <a:pt x="19" y="36"/>
                    <a:pt x="30" y="38"/>
                    <a:pt x="51" y="48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46" y="7"/>
                    <a:pt x="31" y="2"/>
                    <a:pt x="19" y="0"/>
                  </a:cubicBezTo>
                  <a:cubicBezTo>
                    <a:pt x="16" y="0"/>
                    <a:pt x="13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5"/>
                    <a:pt x="1" y="35"/>
                    <a:pt x="1" y="35"/>
                  </a:cubicBezTo>
                  <a:lnTo>
                    <a:pt x="10" y="3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29" name="Freeform 180"/>
            <p:cNvSpPr>
              <a:spLocks/>
            </p:cNvSpPr>
            <p:nvPr/>
          </p:nvSpPr>
          <p:spPr bwMode="black">
            <a:xfrm>
              <a:off x="1834184" y="3422444"/>
              <a:ext cx="27471" cy="23649"/>
            </a:xfrm>
            <a:custGeom>
              <a:avLst/>
              <a:gdLst>
                <a:gd name="T0" fmla="*/ 27 w 76"/>
                <a:gd name="T1" fmla="*/ 61 h 66"/>
                <a:gd name="T2" fmla="*/ 69 w 76"/>
                <a:gd name="T3" fmla="*/ 35 h 66"/>
                <a:gd name="T4" fmla="*/ 76 w 76"/>
                <a:gd name="T5" fmla="*/ 31 h 66"/>
                <a:gd name="T6" fmla="*/ 60 w 76"/>
                <a:gd name="T7" fmla="*/ 0 h 66"/>
                <a:gd name="T8" fmla="*/ 53 w 76"/>
                <a:gd name="T9" fmla="*/ 3 h 66"/>
                <a:gd name="T10" fmla="*/ 6 w 76"/>
                <a:gd name="T11" fmla="*/ 33 h 66"/>
                <a:gd name="T12" fmla="*/ 0 w 76"/>
                <a:gd name="T13" fmla="*/ 38 h 66"/>
                <a:gd name="T14" fmla="*/ 21 w 76"/>
                <a:gd name="T15" fmla="*/ 66 h 66"/>
                <a:gd name="T16" fmla="*/ 27 w 76"/>
                <a:gd name="T17" fmla="*/ 6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6">
                  <a:moveTo>
                    <a:pt x="27" y="61"/>
                  </a:moveTo>
                  <a:cubicBezTo>
                    <a:pt x="37" y="54"/>
                    <a:pt x="52" y="43"/>
                    <a:pt x="69" y="35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34" y="13"/>
                    <a:pt x="17" y="25"/>
                    <a:pt x="6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66"/>
                    <a:pt x="21" y="66"/>
                    <a:pt x="21" y="66"/>
                  </a:cubicBezTo>
                  <a:lnTo>
                    <a:pt x="27" y="6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0" name="Freeform 181"/>
            <p:cNvSpPr>
              <a:spLocks/>
            </p:cNvSpPr>
            <p:nvPr/>
          </p:nvSpPr>
          <p:spPr bwMode="black">
            <a:xfrm>
              <a:off x="1521323" y="3735986"/>
              <a:ext cx="27471" cy="23649"/>
            </a:xfrm>
            <a:custGeom>
              <a:avLst/>
              <a:gdLst>
                <a:gd name="T0" fmla="*/ 31 w 76"/>
                <a:gd name="T1" fmla="*/ 5 h 67"/>
                <a:gd name="T2" fmla="*/ 26 w 76"/>
                <a:gd name="T3" fmla="*/ 0 h 67"/>
                <a:gd name="T4" fmla="*/ 0 w 76"/>
                <a:gd name="T5" fmla="*/ 23 h 67"/>
                <a:gd name="T6" fmla="*/ 5 w 76"/>
                <a:gd name="T7" fmla="*/ 29 h 67"/>
                <a:gd name="T8" fmla="*/ 53 w 76"/>
                <a:gd name="T9" fmla="*/ 64 h 67"/>
                <a:gd name="T10" fmla="*/ 59 w 76"/>
                <a:gd name="T11" fmla="*/ 67 h 67"/>
                <a:gd name="T12" fmla="*/ 76 w 76"/>
                <a:gd name="T13" fmla="*/ 36 h 67"/>
                <a:gd name="T14" fmla="*/ 69 w 76"/>
                <a:gd name="T15" fmla="*/ 33 h 67"/>
                <a:gd name="T16" fmla="*/ 31 w 76"/>
                <a:gd name="T1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7">
                  <a:moveTo>
                    <a:pt x="31" y="5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8" y="43"/>
                    <a:pt x="38" y="56"/>
                    <a:pt x="53" y="64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52" y="23"/>
                    <a:pt x="38" y="14"/>
                    <a:pt x="31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1" name="Freeform 182"/>
            <p:cNvSpPr>
              <a:spLocks/>
            </p:cNvSpPr>
            <p:nvPr/>
          </p:nvSpPr>
          <p:spPr bwMode="black">
            <a:xfrm>
              <a:off x="1977642" y="3473557"/>
              <a:ext cx="27471" cy="22886"/>
            </a:xfrm>
            <a:custGeom>
              <a:avLst/>
              <a:gdLst>
                <a:gd name="T0" fmla="*/ 54 w 77"/>
                <a:gd name="T1" fmla="*/ 60 h 64"/>
                <a:gd name="T2" fmla="*/ 60 w 77"/>
                <a:gd name="T3" fmla="*/ 64 h 64"/>
                <a:gd name="T4" fmla="*/ 77 w 77"/>
                <a:gd name="T5" fmla="*/ 33 h 64"/>
                <a:gd name="T6" fmla="*/ 71 w 77"/>
                <a:gd name="T7" fmla="*/ 29 h 64"/>
                <a:gd name="T8" fmla="*/ 23 w 77"/>
                <a:gd name="T9" fmla="*/ 4 h 64"/>
                <a:gd name="T10" fmla="*/ 17 w 77"/>
                <a:gd name="T11" fmla="*/ 0 h 64"/>
                <a:gd name="T12" fmla="*/ 0 w 77"/>
                <a:gd name="T13" fmla="*/ 31 h 64"/>
                <a:gd name="T14" fmla="*/ 7 w 77"/>
                <a:gd name="T15" fmla="*/ 35 h 64"/>
                <a:gd name="T16" fmla="*/ 54 w 77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54" y="60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54" y="20"/>
                    <a:pt x="38" y="12"/>
                    <a:pt x="23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1" y="43"/>
                    <a:pt x="37" y="51"/>
                    <a:pt x="54" y="6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2" name="Freeform 183"/>
            <p:cNvSpPr>
              <a:spLocks/>
            </p:cNvSpPr>
            <p:nvPr/>
          </p:nvSpPr>
          <p:spPr bwMode="black">
            <a:xfrm>
              <a:off x="1936436" y="3450671"/>
              <a:ext cx="35101" cy="27464"/>
            </a:xfrm>
            <a:custGeom>
              <a:avLst/>
              <a:gdLst>
                <a:gd name="T0" fmla="*/ 21 w 97"/>
                <a:gd name="T1" fmla="*/ 44 h 76"/>
                <a:gd name="T2" fmla="*/ 26 w 97"/>
                <a:gd name="T3" fmla="*/ 47 h 76"/>
                <a:gd name="T4" fmla="*/ 27 w 97"/>
                <a:gd name="T5" fmla="*/ 48 h 76"/>
                <a:gd name="T6" fmla="*/ 74 w 97"/>
                <a:gd name="T7" fmla="*/ 73 h 76"/>
                <a:gd name="T8" fmla="*/ 80 w 97"/>
                <a:gd name="T9" fmla="*/ 76 h 76"/>
                <a:gd name="T10" fmla="*/ 97 w 97"/>
                <a:gd name="T11" fmla="*/ 45 h 76"/>
                <a:gd name="T12" fmla="*/ 90 w 97"/>
                <a:gd name="T13" fmla="*/ 41 h 76"/>
                <a:gd name="T14" fmla="*/ 44 w 97"/>
                <a:gd name="T15" fmla="*/ 17 h 76"/>
                <a:gd name="T16" fmla="*/ 44 w 97"/>
                <a:gd name="T17" fmla="*/ 17 h 76"/>
                <a:gd name="T18" fmla="*/ 25 w 97"/>
                <a:gd name="T19" fmla="*/ 5 h 76"/>
                <a:gd name="T20" fmla="*/ 19 w 97"/>
                <a:gd name="T21" fmla="*/ 0 h 76"/>
                <a:gd name="T22" fmla="*/ 0 w 97"/>
                <a:gd name="T23" fmla="*/ 30 h 76"/>
                <a:gd name="T24" fmla="*/ 6 w 97"/>
                <a:gd name="T25" fmla="*/ 34 h 76"/>
                <a:gd name="T26" fmla="*/ 21 w 97"/>
                <a:gd name="T27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76">
                  <a:moveTo>
                    <a:pt x="21" y="44"/>
                  </a:moveTo>
                  <a:cubicBezTo>
                    <a:pt x="24" y="46"/>
                    <a:pt x="26" y="47"/>
                    <a:pt x="26" y="47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9" y="49"/>
                    <a:pt x="46" y="58"/>
                    <a:pt x="74" y="73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60" y="26"/>
                    <a:pt x="49" y="20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37" y="12"/>
                    <a:pt x="25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12" y="38"/>
                    <a:pt x="18" y="42"/>
                    <a:pt x="21" y="4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3" name="Freeform 184"/>
            <p:cNvSpPr>
              <a:spLocks/>
            </p:cNvSpPr>
            <p:nvPr/>
          </p:nvSpPr>
          <p:spPr bwMode="black">
            <a:xfrm>
              <a:off x="1633495" y="3534587"/>
              <a:ext cx="27471" cy="22886"/>
            </a:xfrm>
            <a:custGeom>
              <a:avLst/>
              <a:gdLst>
                <a:gd name="T0" fmla="*/ 36 w 36"/>
                <a:gd name="T1" fmla="*/ 15 h 30"/>
                <a:gd name="T2" fmla="*/ 28 w 36"/>
                <a:gd name="T3" fmla="*/ 0 h 30"/>
                <a:gd name="T4" fmla="*/ 0 w 36"/>
                <a:gd name="T5" fmla="*/ 16 h 30"/>
                <a:gd name="T6" fmla="*/ 8 w 36"/>
                <a:gd name="T7" fmla="*/ 30 h 30"/>
                <a:gd name="T8" fmla="*/ 36 w 36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5"/>
                  </a:moveTo>
                  <a:lnTo>
                    <a:pt x="28" y="0"/>
                  </a:lnTo>
                  <a:lnTo>
                    <a:pt x="0" y="16"/>
                  </a:lnTo>
                  <a:lnTo>
                    <a:pt x="8" y="30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4" name="Freeform 185"/>
            <p:cNvSpPr>
              <a:spLocks/>
            </p:cNvSpPr>
            <p:nvPr/>
          </p:nvSpPr>
          <p:spPr bwMode="black">
            <a:xfrm>
              <a:off x="2033347" y="3775656"/>
              <a:ext cx="27471" cy="22886"/>
            </a:xfrm>
            <a:custGeom>
              <a:avLst/>
              <a:gdLst>
                <a:gd name="T0" fmla="*/ 0 w 36"/>
                <a:gd name="T1" fmla="*/ 16 h 30"/>
                <a:gd name="T2" fmla="*/ 8 w 36"/>
                <a:gd name="T3" fmla="*/ 30 h 30"/>
                <a:gd name="T4" fmla="*/ 36 w 36"/>
                <a:gd name="T5" fmla="*/ 14 h 30"/>
                <a:gd name="T6" fmla="*/ 28 w 36"/>
                <a:gd name="T7" fmla="*/ 0 h 30"/>
                <a:gd name="T8" fmla="*/ 0 w 36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0" y="16"/>
                  </a:moveTo>
                  <a:lnTo>
                    <a:pt x="8" y="30"/>
                  </a:lnTo>
                  <a:lnTo>
                    <a:pt x="36" y="14"/>
                  </a:lnTo>
                  <a:lnTo>
                    <a:pt x="2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5" name="Freeform 186"/>
            <p:cNvSpPr>
              <a:spLocks/>
            </p:cNvSpPr>
            <p:nvPr/>
          </p:nvSpPr>
          <p:spPr bwMode="black">
            <a:xfrm>
              <a:off x="1966959" y="3814563"/>
              <a:ext cx="27471" cy="23649"/>
            </a:xfrm>
            <a:custGeom>
              <a:avLst/>
              <a:gdLst>
                <a:gd name="T0" fmla="*/ 52 w 77"/>
                <a:gd name="T1" fmla="*/ 4 h 66"/>
                <a:gd name="T2" fmla="*/ 6 w 77"/>
                <a:gd name="T3" fmla="*/ 32 h 66"/>
                <a:gd name="T4" fmla="*/ 0 w 77"/>
                <a:gd name="T5" fmla="*/ 36 h 66"/>
                <a:gd name="T6" fmla="*/ 18 w 77"/>
                <a:gd name="T7" fmla="*/ 66 h 66"/>
                <a:gd name="T8" fmla="*/ 24 w 77"/>
                <a:gd name="T9" fmla="*/ 62 h 66"/>
                <a:gd name="T10" fmla="*/ 70 w 77"/>
                <a:gd name="T11" fmla="*/ 34 h 66"/>
                <a:gd name="T12" fmla="*/ 77 w 77"/>
                <a:gd name="T13" fmla="*/ 31 h 66"/>
                <a:gd name="T14" fmla="*/ 59 w 77"/>
                <a:gd name="T15" fmla="*/ 0 h 66"/>
                <a:gd name="T16" fmla="*/ 52 w 77"/>
                <a:gd name="T17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2" y="4"/>
                  </a:moveTo>
                  <a:cubicBezTo>
                    <a:pt x="35" y="14"/>
                    <a:pt x="20" y="23"/>
                    <a:pt x="6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39" y="53"/>
                    <a:pt x="54" y="44"/>
                    <a:pt x="70" y="34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2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6" name="Freeform 187"/>
            <p:cNvSpPr>
              <a:spLocks/>
            </p:cNvSpPr>
            <p:nvPr/>
          </p:nvSpPr>
          <p:spPr bwMode="black">
            <a:xfrm>
              <a:off x="1999771" y="3794728"/>
              <a:ext cx="28234" cy="23649"/>
            </a:xfrm>
            <a:custGeom>
              <a:avLst/>
              <a:gdLst>
                <a:gd name="T0" fmla="*/ 52 w 77"/>
                <a:gd name="T1" fmla="*/ 4 h 65"/>
                <a:gd name="T2" fmla="*/ 6 w 77"/>
                <a:gd name="T3" fmla="*/ 31 h 65"/>
                <a:gd name="T4" fmla="*/ 0 w 77"/>
                <a:gd name="T5" fmla="*/ 35 h 65"/>
                <a:gd name="T6" fmla="*/ 17 w 77"/>
                <a:gd name="T7" fmla="*/ 65 h 65"/>
                <a:gd name="T8" fmla="*/ 24 w 77"/>
                <a:gd name="T9" fmla="*/ 61 h 65"/>
                <a:gd name="T10" fmla="*/ 70 w 77"/>
                <a:gd name="T11" fmla="*/ 34 h 65"/>
                <a:gd name="T12" fmla="*/ 77 w 77"/>
                <a:gd name="T13" fmla="*/ 31 h 65"/>
                <a:gd name="T14" fmla="*/ 59 w 77"/>
                <a:gd name="T15" fmla="*/ 0 h 65"/>
                <a:gd name="T16" fmla="*/ 52 w 77"/>
                <a:gd name="T1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5">
                  <a:moveTo>
                    <a:pt x="52" y="4"/>
                  </a:moveTo>
                  <a:cubicBezTo>
                    <a:pt x="37" y="13"/>
                    <a:pt x="21" y="22"/>
                    <a:pt x="6" y="3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9" y="52"/>
                    <a:pt x="55" y="44"/>
                    <a:pt x="70" y="34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2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7" name="Freeform 188"/>
            <p:cNvSpPr>
              <a:spLocks/>
            </p:cNvSpPr>
            <p:nvPr/>
          </p:nvSpPr>
          <p:spPr bwMode="black">
            <a:xfrm>
              <a:off x="1903624" y="3855758"/>
              <a:ext cx="25945" cy="25938"/>
            </a:xfrm>
            <a:custGeom>
              <a:avLst/>
              <a:gdLst>
                <a:gd name="T0" fmla="*/ 45 w 72"/>
                <a:gd name="T1" fmla="*/ 5 h 72"/>
                <a:gd name="T2" fmla="*/ 10 w 72"/>
                <a:gd name="T3" fmla="*/ 38 h 72"/>
                <a:gd name="T4" fmla="*/ 4 w 72"/>
                <a:gd name="T5" fmla="*/ 48 h 72"/>
                <a:gd name="T6" fmla="*/ 0 w 72"/>
                <a:gd name="T7" fmla="*/ 54 h 72"/>
                <a:gd name="T8" fmla="*/ 30 w 72"/>
                <a:gd name="T9" fmla="*/ 72 h 72"/>
                <a:gd name="T10" fmla="*/ 34 w 72"/>
                <a:gd name="T11" fmla="*/ 66 h 72"/>
                <a:gd name="T12" fmla="*/ 39 w 72"/>
                <a:gd name="T13" fmla="*/ 57 h 72"/>
                <a:gd name="T14" fmla="*/ 66 w 72"/>
                <a:gd name="T15" fmla="*/ 33 h 72"/>
                <a:gd name="T16" fmla="*/ 72 w 72"/>
                <a:gd name="T17" fmla="*/ 28 h 72"/>
                <a:gd name="T18" fmla="*/ 51 w 72"/>
                <a:gd name="T19" fmla="*/ 0 h 72"/>
                <a:gd name="T20" fmla="*/ 45 w 72"/>
                <a:gd name="T21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72">
                  <a:moveTo>
                    <a:pt x="45" y="5"/>
                  </a:moveTo>
                  <a:cubicBezTo>
                    <a:pt x="26" y="19"/>
                    <a:pt x="15" y="29"/>
                    <a:pt x="10" y="38"/>
                  </a:cubicBezTo>
                  <a:cubicBezTo>
                    <a:pt x="8" y="41"/>
                    <a:pt x="6" y="44"/>
                    <a:pt x="4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6" y="63"/>
                    <a:pt x="37" y="60"/>
                    <a:pt x="39" y="57"/>
                  </a:cubicBezTo>
                  <a:cubicBezTo>
                    <a:pt x="40" y="55"/>
                    <a:pt x="45" y="49"/>
                    <a:pt x="66" y="33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45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8" name="Freeform 189"/>
            <p:cNvSpPr>
              <a:spLocks/>
            </p:cNvSpPr>
            <p:nvPr/>
          </p:nvSpPr>
          <p:spPr bwMode="black">
            <a:xfrm>
              <a:off x="1934147" y="3834397"/>
              <a:ext cx="27471" cy="23649"/>
            </a:xfrm>
            <a:custGeom>
              <a:avLst/>
              <a:gdLst>
                <a:gd name="T0" fmla="*/ 51 w 77"/>
                <a:gd name="T1" fmla="*/ 4 h 66"/>
                <a:gd name="T2" fmla="*/ 6 w 77"/>
                <a:gd name="T3" fmla="*/ 33 h 66"/>
                <a:gd name="T4" fmla="*/ 0 w 77"/>
                <a:gd name="T5" fmla="*/ 37 h 66"/>
                <a:gd name="T6" fmla="*/ 19 w 77"/>
                <a:gd name="T7" fmla="*/ 66 h 66"/>
                <a:gd name="T8" fmla="*/ 25 w 77"/>
                <a:gd name="T9" fmla="*/ 62 h 66"/>
                <a:gd name="T10" fmla="*/ 70 w 77"/>
                <a:gd name="T11" fmla="*/ 34 h 66"/>
                <a:gd name="T12" fmla="*/ 77 w 77"/>
                <a:gd name="T13" fmla="*/ 30 h 66"/>
                <a:gd name="T14" fmla="*/ 58 w 77"/>
                <a:gd name="T15" fmla="*/ 0 h 66"/>
                <a:gd name="T16" fmla="*/ 51 w 77"/>
                <a:gd name="T17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6">
                  <a:moveTo>
                    <a:pt x="51" y="4"/>
                  </a:moveTo>
                  <a:cubicBezTo>
                    <a:pt x="35" y="14"/>
                    <a:pt x="19" y="24"/>
                    <a:pt x="6" y="3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39" y="53"/>
                    <a:pt x="54" y="44"/>
                    <a:pt x="70" y="34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1" y="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39" name="Freeform 190"/>
            <p:cNvSpPr>
              <a:spLocks/>
            </p:cNvSpPr>
            <p:nvPr/>
          </p:nvSpPr>
          <p:spPr bwMode="black">
            <a:xfrm>
              <a:off x="2066159" y="3756584"/>
              <a:ext cx="28234" cy="22886"/>
            </a:xfrm>
            <a:custGeom>
              <a:avLst/>
              <a:gdLst>
                <a:gd name="T0" fmla="*/ 0 w 37"/>
                <a:gd name="T1" fmla="*/ 16 h 30"/>
                <a:gd name="T2" fmla="*/ 9 w 37"/>
                <a:gd name="T3" fmla="*/ 30 h 30"/>
                <a:gd name="T4" fmla="*/ 37 w 37"/>
                <a:gd name="T5" fmla="*/ 14 h 30"/>
                <a:gd name="T6" fmla="*/ 28 w 37"/>
                <a:gd name="T7" fmla="*/ 0 h 30"/>
                <a:gd name="T8" fmla="*/ 0 w 37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0" y="16"/>
                  </a:moveTo>
                  <a:lnTo>
                    <a:pt x="9" y="30"/>
                  </a:lnTo>
                  <a:lnTo>
                    <a:pt x="37" y="14"/>
                  </a:lnTo>
                  <a:lnTo>
                    <a:pt x="2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0" name="Freeform 191"/>
            <p:cNvSpPr>
              <a:spLocks/>
            </p:cNvSpPr>
            <p:nvPr/>
          </p:nvSpPr>
          <p:spPr bwMode="black">
            <a:xfrm>
              <a:off x="1527427" y="3562050"/>
              <a:ext cx="28234" cy="19072"/>
            </a:xfrm>
            <a:custGeom>
              <a:avLst/>
              <a:gdLst>
                <a:gd name="T0" fmla="*/ 27 w 77"/>
                <a:gd name="T1" fmla="*/ 5 h 53"/>
                <a:gd name="T2" fmla="*/ 5 w 77"/>
                <a:gd name="T3" fmla="*/ 24 h 53"/>
                <a:gd name="T4" fmla="*/ 0 w 77"/>
                <a:gd name="T5" fmla="*/ 30 h 53"/>
                <a:gd name="T6" fmla="*/ 26 w 77"/>
                <a:gd name="T7" fmla="*/ 53 h 53"/>
                <a:gd name="T8" fmla="*/ 31 w 77"/>
                <a:gd name="T9" fmla="*/ 47 h 53"/>
                <a:gd name="T10" fmla="*/ 43 w 77"/>
                <a:gd name="T11" fmla="*/ 37 h 53"/>
                <a:gd name="T12" fmla="*/ 61 w 77"/>
                <a:gd name="T13" fmla="*/ 39 h 53"/>
                <a:gd name="T14" fmla="*/ 68 w 77"/>
                <a:gd name="T15" fmla="*/ 41 h 53"/>
                <a:gd name="T16" fmla="*/ 77 w 77"/>
                <a:gd name="T17" fmla="*/ 8 h 53"/>
                <a:gd name="T18" fmla="*/ 70 w 77"/>
                <a:gd name="T19" fmla="*/ 6 h 53"/>
                <a:gd name="T20" fmla="*/ 27 w 77"/>
                <a:gd name="T21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53">
                  <a:moveTo>
                    <a:pt x="27" y="5"/>
                  </a:moveTo>
                  <a:cubicBezTo>
                    <a:pt x="20" y="9"/>
                    <a:pt x="12" y="15"/>
                    <a:pt x="5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5" y="42"/>
                    <a:pt x="40" y="39"/>
                    <a:pt x="43" y="37"/>
                  </a:cubicBezTo>
                  <a:cubicBezTo>
                    <a:pt x="43" y="37"/>
                    <a:pt x="46" y="35"/>
                    <a:pt x="61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51" y="0"/>
                    <a:pt x="38" y="0"/>
                    <a:pt x="27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1" name="Freeform 192"/>
            <p:cNvSpPr>
              <a:spLocks/>
            </p:cNvSpPr>
            <p:nvPr/>
          </p:nvSpPr>
          <p:spPr bwMode="black">
            <a:xfrm>
              <a:off x="2156965" y="3684111"/>
              <a:ext cx="17551" cy="26701"/>
            </a:xfrm>
            <a:custGeom>
              <a:avLst/>
              <a:gdLst>
                <a:gd name="T0" fmla="*/ 13 w 49"/>
                <a:gd name="T1" fmla="*/ 7 h 75"/>
                <a:gd name="T2" fmla="*/ 2 w 49"/>
                <a:gd name="T3" fmla="*/ 57 h 75"/>
                <a:gd name="T4" fmla="*/ 0 w 49"/>
                <a:gd name="T5" fmla="*/ 64 h 75"/>
                <a:gd name="T6" fmla="*/ 34 w 49"/>
                <a:gd name="T7" fmla="*/ 75 h 75"/>
                <a:gd name="T8" fmla="*/ 36 w 49"/>
                <a:gd name="T9" fmla="*/ 67 h 75"/>
                <a:gd name="T10" fmla="*/ 48 w 49"/>
                <a:gd name="T11" fmla="*/ 13 h 75"/>
                <a:gd name="T12" fmla="*/ 49 w 49"/>
                <a:gd name="T13" fmla="*/ 5 h 75"/>
                <a:gd name="T14" fmla="*/ 15 w 49"/>
                <a:gd name="T15" fmla="*/ 0 h 75"/>
                <a:gd name="T16" fmla="*/ 13 w 49"/>
                <a:gd name="T17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13" y="7"/>
                  </a:moveTo>
                  <a:cubicBezTo>
                    <a:pt x="10" y="26"/>
                    <a:pt x="7" y="43"/>
                    <a:pt x="2" y="5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41" y="52"/>
                    <a:pt x="45" y="34"/>
                    <a:pt x="48" y="13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3" y="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2" name="Freeform 193"/>
            <p:cNvSpPr>
              <a:spLocks/>
            </p:cNvSpPr>
            <p:nvPr/>
          </p:nvSpPr>
          <p:spPr bwMode="black">
            <a:xfrm>
              <a:off x="2163832" y="3646730"/>
              <a:ext cx="12973" cy="25175"/>
            </a:xfrm>
            <a:custGeom>
              <a:avLst/>
              <a:gdLst>
                <a:gd name="T0" fmla="*/ 2 w 38"/>
                <a:gd name="T1" fmla="*/ 0 h 70"/>
                <a:gd name="T2" fmla="*/ 2 w 38"/>
                <a:gd name="T3" fmla="*/ 8 h 70"/>
                <a:gd name="T4" fmla="*/ 0 w 38"/>
                <a:gd name="T5" fmla="*/ 60 h 70"/>
                <a:gd name="T6" fmla="*/ 0 w 38"/>
                <a:gd name="T7" fmla="*/ 67 h 70"/>
                <a:gd name="T8" fmla="*/ 35 w 38"/>
                <a:gd name="T9" fmla="*/ 70 h 70"/>
                <a:gd name="T10" fmla="*/ 35 w 38"/>
                <a:gd name="T11" fmla="*/ 62 h 70"/>
                <a:gd name="T12" fmla="*/ 38 w 38"/>
                <a:gd name="T13" fmla="*/ 8 h 70"/>
                <a:gd name="T14" fmla="*/ 38 w 38"/>
                <a:gd name="T15" fmla="*/ 0 h 70"/>
                <a:gd name="T16" fmla="*/ 2 w 38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0">
                  <a:moveTo>
                    <a:pt x="2" y="0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25"/>
                    <a:pt x="2" y="43"/>
                    <a:pt x="0" y="6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7" y="44"/>
                    <a:pt x="38" y="26"/>
                    <a:pt x="38" y="8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3" name="Freeform 194"/>
            <p:cNvSpPr>
              <a:spLocks/>
            </p:cNvSpPr>
            <p:nvPr/>
          </p:nvSpPr>
          <p:spPr bwMode="black">
            <a:xfrm>
              <a:off x="1885310" y="3887799"/>
              <a:ext cx="22892" cy="27464"/>
            </a:xfrm>
            <a:custGeom>
              <a:avLst/>
              <a:gdLst>
                <a:gd name="T0" fmla="*/ 32 w 63"/>
                <a:gd name="T1" fmla="*/ 0 h 76"/>
                <a:gd name="T2" fmla="*/ 29 w 63"/>
                <a:gd name="T3" fmla="*/ 7 h 76"/>
                <a:gd name="T4" fmla="*/ 5 w 63"/>
                <a:gd name="T5" fmla="*/ 50 h 76"/>
                <a:gd name="T6" fmla="*/ 0 w 63"/>
                <a:gd name="T7" fmla="*/ 57 h 76"/>
                <a:gd name="T8" fmla="*/ 30 w 63"/>
                <a:gd name="T9" fmla="*/ 76 h 76"/>
                <a:gd name="T10" fmla="*/ 34 w 63"/>
                <a:gd name="T11" fmla="*/ 70 h 76"/>
                <a:gd name="T12" fmla="*/ 60 w 63"/>
                <a:gd name="T13" fmla="*/ 22 h 76"/>
                <a:gd name="T14" fmla="*/ 63 w 63"/>
                <a:gd name="T15" fmla="*/ 16 h 76"/>
                <a:gd name="T16" fmla="*/ 49 w 63"/>
                <a:gd name="T17" fmla="*/ 7 h 76"/>
                <a:gd name="T18" fmla="*/ 32 w 63"/>
                <a:gd name="T1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6">
                  <a:moveTo>
                    <a:pt x="32" y="0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0" y="23"/>
                    <a:pt x="13" y="38"/>
                    <a:pt x="5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43" y="56"/>
                    <a:pt x="51" y="40"/>
                    <a:pt x="60" y="2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9" y="7"/>
                    <a:pt x="49" y="7"/>
                    <a:pt x="49" y="7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4" name="Freeform 195"/>
            <p:cNvSpPr>
              <a:spLocks/>
            </p:cNvSpPr>
            <p:nvPr/>
          </p:nvSpPr>
          <p:spPr bwMode="black">
            <a:xfrm>
              <a:off x="2099734" y="3736749"/>
              <a:ext cx="27471" cy="23649"/>
            </a:xfrm>
            <a:custGeom>
              <a:avLst/>
              <a:gdLst>
                <a:gd name="T0" fmla="*/ 52 w 76"/>
                <a:gd name="T1" fmla="*/ 3 h 65"/>
                <a:gd name="T2" fmla="*/ 6 w 76"/>
                <a:gd name="T3" fmla="*/ 31 h 65"/>
                <a:gd name="T4" fmla="*/ 0 w 76"/>
                <a:gd name="T5" fmla="*/ 35 h 65"/>
                <a:gd name="T6" fmla="*/ 17 w 76"/>
                <a:gd name="T7" fmla="*/ 65 h 65"/>
                <a:gd name="T8" fmla="*/ 24 w 76"/>
                <a:gd name="T9" fmla="*/ 61 h 65"/>
                <a:gd name="T10" fmla="*/ 70 w 76"/>
                <a:gd name="T11" fmla="*/ 33 h 65"/>
                <a:gd name="T12" fmla="*/ 76 w 76"/>
                <a:gd name="T13" fmla="*/ 30 h 65"/>
                <a:gd name="T14" fmla="*/ 58 w 76"/>
                <a:gd name="T15" fmla="*/ 0 h 65"/>
                <a:gd name="T16" fmla="*/ 52 w 76"/>
                <a:gd name="T17" fmla="*/ 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5">
                  <a:moveTo>
                    <a:pt x="52" y="3"/>
                  </a:moveTo>
                  <a:cubicBezTo>
                    <a:pt x="38" y="12"/>
                    <a:pt x="22" y="21"/>
                    <a:pt x="6" y="3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41" y="51"/>
                    <a:pt x="56" y="42"/>
                    <a:pt x="70" y="33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5" name="Freeform 196"/>
            <p:cNvSpPr>
              <a:spLocks/>
            </p:cNvSpPr>
            <p:nvPr/>
          </p:nvSpPr>
          <p:spPr bwMode="black">
            <a:xfrm>
              <a:off x="2132547" y="3715389"/>
              <a:ext cx="27471" cy="24412"/>
            </a:xfrm>
            <a:custGeom>
              <a:avLst/>
              <a:gdLst>
                <a:gd name="T0" fmla="*/ 49 w 77"/>
                <a:gd name="T1" fmla="*/ 5 h 68"/>
                <a:gd name="T2" fmla="*/ 7 w 77"/>
                <a:gd name="T3" fmla="*/ 34 h 68"/>
                <a:gd name="T4" fmla="*/ 0 w 77"/>
                <a:gd name="T5" fmla="*/ 39 h 68"/>
                <a:gd name="T6" fmla="*/ 19 w 77"/>
                <a:gd name="T7" fmla="*/ 68 h 68"/>
                <a:gd name="T8" fmla="*/ 26 w 77"/>
                <a:gd name="T9" fmla="*/ 64 h 68"/>
                <a:gd name="T10" fmla="*/ 71 w 77"/>
                <a:gd name="T11" fmla="*/ 33 h 68"/>
                <a:gd name="T12" fmla="*/ 77 w 77"/>
                <a:gd name="T13" fmla="*/ 28 h 68"/>
                <a:gd name="T14" fmla="*/ 55 w 77"/>
                <a:gd name="T15" fmla="*/ 0 h 68"/>
                <a:gd name="T16" fmla="*/ 49 w 77"/>
                <a:gd name="T17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8">
                  <a:moveTo>
                    <a:pt x="49" y="5"/>
                  </a:moveTo>
                  <a:cubicBezTo>
                    <a:pt x="40" y="12"/>
                    <a:pt x="26" y="22"/>
                    <a:pt x="7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6" y="51"/>
                    <a:pt x="61" y="41"/>
                    <a:pt x="71" y="33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49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6" name="Freeform 197"/>
            <p:cNvSpPr>
              <a:spLocks/>
            </p:cNvSpPr>
            <p:nvPr/>
          </p:nvSpPr>
          <p:spPr bwMode="black">
            <a:xfrm>
              <a:off x="1659440" y="3802357"/>
              <a:ext cx="27471" cy="23649"/>
            </a:xfrm>
            <a:custGeom>
              <a:avLst/>
              <a:gdLst>
                <a:gd name="T0" fmla="*/ 24 w 77"/>
                <a:gd name="T1" fmla="*/ 4 h 65"/>
                <a:gd name="T2" fmla="*/ 18 w 77"/>
                <a:gd name="T3" fmla="*/ 0 h 65"/>
                <a:gd name="T4" fmla="*/ 0 w 77"/>
                <a:gd name="T5" fmla="*/ 30 h 65"/>
                <a:gd name="T6" fmla="*/ 7 w 77"/>
                <a:gd name="T7" fmla="*/ 34 h 65"/>
                <a:gd name="T8" fmla="*/ 53 w 77"/>
                <a:gd name="T9" fmla="*/ 61 h 65"/>
                <a:gd name="T10" fmla="*/ 59 w 77"/>
                <a:gd name="T11" fmla="*/ 65 h 65"/>
                <a:gd name="T12" fmla="*/ 77 w 77"/>
                <a:gd name="T13" fmla="*/ 34 h 65"/>
                <a:gd name="T14" fmla="*/ 71 w 77"/>
                <a:gd name="T15" fmla="*/ 31 h 65"/>
                <a:gd name="T16" fmla="*/ 24 w 77"/>
                <a:gd name="T1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5">
                  <a:moveTo>
                    <a:pt x="24" y="4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22" y="43"/>
                    <a:pt x="37" y="52"/>
                    <a:pt x="53" y="61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55" y="22"/>
                    <a:pt x="40" y="13"/>
                    <a:pt x="24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7" name="Freeform 198"/>
            <p:cNvSpPr>
              <a:spLocks/>
            </p:cNvSpPr>
            <p:nvPr/>
          </p:nvSpPr>
          <p:spPr bwMode="black">
            <a:xfrm>
              <a:off x="1692252" y="3821428"/>
              <a:ext cx="27471" cy="23649"/>
            </a:xfrm>
            <a:custGeom>
              <a:avLst/>
              <a:gdLst>
                <a:gd name="T0" fmla="*/ 0 w 36"/>
                <a:gd name="T1" fmla="*/ 15 h 31"/>
                <a:gd name="T2" fmla="*/ 28 w 36"/>
                <a:gd name="T3" fmla="*/ 31 h 31"/>
                <a:gd name="T4" fmla="*/ 36 w 36"/>
                <a:gd name="T5" fmla="*/ 17 h 31"/>
                <a:gd name="T6" fmla="*/ 8 w 36"/>
                <a:gd name="T7" fmla="*/ 0 h 31"/>
                <a:gd name="T8" fmla="*/ 0 w 36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0" y="15"/>
                  </a:moveTo>
                  <a:lnTo>
                    <a:pt x="28" y="31"/>
                  </a:lnTo>
                  <a:lnTo>
                    <a:pt x="36" y="17"/>
                  </a:lnTo>
                  <a:lnTo>
                    <a:pt x="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8" name="Freeform 199"/>
            <p:cNvSpPr>
              <a:spLocks/>
            </p:cNvSpPr>
            <p:nvPr/>
          </p:nvSpPr>
          <p:spPr bwMode="black">
            <a:xfrm>
              <a:off x="1625864" y="3783284"/>
              <a:ext cx="28234" cy="22886"/>
            </a:xfrm>
            <a:custGeom>
              <a:avLst/>
              <a:gdLst>
                <a:gd name="T0" fmla="*/ 24 w 77"/>
                <a:gd name="T1" fmla="*/ 4 h 64"/>
                <a:gd name="T2" fmla="*/ 17 w 77"/>
                <a:gd name="T3" fmla="*/ 0 h 64"/>
                <a:gd name="T4" fmla="*/ 0 w 77"/>
                <a:gd name="T5" fmla="*/ 31 h 64"/>
                <a:gd name="T6" fmla="*/ 6 w 77"/>
                <a:gd name="T7" fmla="*/ 34 h 64"/>
                <a:gd name="T8" fmla="*/ 53 w 77"/>
                <a:gd name="T9" fmla="*/ 61 h 64"/>
                <a:gd name="T10" fmla="*/ 59 w 77"/>
                <a:gd name="T11" fmla="*/ 64 h 64"/>
                <a:gd name="T12" fmla="*/ 77 w 77"/>
                <a:gd name="T13" fmla="*/ 34 h 64"/>
                <a:gd name="T14" fmla="*/ 70 w 77"/>
                <a:gd name="T15" fmla="*/ 30 h 64"/>
                <a:gd name="T16" fmla="*/ 24 w 77"/>
                <a:gd name="T1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24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1" y="42"/>
                    <a:pt x="36" y="51"/>
                    <a:pt x="53" y="61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3" y="20"/>
                    <a:pt x="38" y="12"/>
                    <a:pt x="24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49" name="Freeform 200"/>
            <p:cNvSpPr>
              <a:spLocks/>
            </p:cNvSpPr>
            <p:nvPr/>
          </p:nvSpPr>
          <p:spPr bwMode="black">
            <a:xfrm>
              <a:off x="1592289" y="3764975"/>
              <a:ext cx="27471" cy="22886"/>
            </a:xfrm>
            <a:custGeom>
              <a:avLst/>
              <a:gdLst>
                <a:gd name="T0" fmla="*/ 23 w 77"/>
                <a:gd name="T1" fmla="*/ 3 h 63"/>
                <a:gd name="T2" fmla="*/ 16 w 77"/>
                <a:gd name="T3" fmla="*/ 0 h 63"/>
                <a:gd name="T4" fmla="*/ 0 w 77"/>
                <a:gd name="T5" fmla="*/ 31 h 63"/>
                <a:gd name="T6" fmla="*/ 7 w 77"/>
                <a:gd name="T7" fmla="*/ 35 h 63"/>
                <a:gd name="T8" fmla="*/ 54 w 77"/>
                <a:gd name="T9" fmla="*/ 59 h 63"/>
                <a:gd name="T10" fmla="*/ 60 w 77"/>
                <a:gd name="T11" fmla="*/ 63 h 63"/>
                <a:gd name="T12" fmla="*/ 77 w 77"/>
                <a:gd name="T13" fmla="*/ 32 h 63"/>
                <a:gd name="T14" fmla="*/ 71 w 77"/>
                <a:gd name="T15" fmla="*/ 29 h 63"/>
                <a:gd name="T16" fmla="*/ 23 w 77"/>
                <a:gd name="T1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3">
                  <a:moveTo>
                    <a:pt x="23" y="3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0" y="41"/>
                    <a:pt x="36" y="50"/>
                    <a:pt x="54" y="59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52" y="18"/>
                    <a:pt x="36" y="10"/>
                    <a:pt x="23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50" name="Freeform 201"/>
            <p:cNvSpPr>
              <a:spLocks/>
            </p:cNvSpPr>
            <p:nvPr/>
          </p:nvSpPr>
          <p:spPr bwMode="black">
            <a:xfrm>
              <a:off x="1556424" y="3754295"/>
              <a:ext cx="27471" cy="16783"/>
            </a:xfrm>
            <a:custGeom>
              <a:avLst/>
              <a:gdLst>
                <a:gd name="T0" fmla="*/ 60 w 76"/>
                <a:gd name="T1" fmla="*/ 10 h 47"/>
                <a:gd name="T2" fmla="*/ 58 w 76"/>
                <a:gd name="T3" fmla="*/ 10 h 47"/>
                <a:gd name="T4" fmla="*/ 18 w 76"/>
                <a:gd name="T5" fmla="*/ 2 h 47"/>
                <a:gd name="T6" fmla="*/ 11 w 76"/>
                <a:gd name="T7" fmla="*/ 0 h 47"/>
                <a:gd name="T8" fmla="*/ 0 w 76"/>
                <a:gd name="T9" fmla="*/ 33 h 47"/>
                <a:gd name="T10" fmla="*/ 7 w 76"/>
                <a:gd name="T11" fmla="*/ 35 h 47"/>
                <a:gd name="T12" fmla="*/ 55 w 76"/>
                <a:gd name="T13" fmla="*/ 45 h 47"/>
                <a:gd name="T14" fmla="*/ 60 w 76"/>
                <a:gd name="T15" fmla="*/ 45 h 47"/>
                <a:gd name="T16" fmla="*/ 61 w 76"/>
                <a:gd name="T17" fmla="*/ 45 h 47"/>
                <a:gd name="T18" fmla="*/ 68 w 76"/>
                <a:gd name="T19" fmla="*/ 47 h 47"/>
                <a:gd name="T20" fmla="*/ 76 w 76"/>
                <a:gd name="T21" fmla="*/ 13 h 47"/>
                <a:gd name="T22" fmla="*/ 69 w 76"/>
                <a:gd name="T23" fmla="*/ 11 h 47"/>
                <a:gd name="T24" fmla="*/ 60 w 76"/>
                <a:gd name="T25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47">
                  <a:moveTo>
                    <a:pt x="60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49" y="11"/>
                    <a:pt x="35" y="8"/>
                    <a:pt x="18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20" y="40"/>
                    <a:pt x="39" y="45"/>
                    <a:pt x="55" y="45"/>
                  </a:cubicBezTo>
                  <a:cubicBezTo>
                    <a:pt x="57" y="45"/>
                    <a:pt x="59" y="45"/>
                    <a:pt x="60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6" y="10"/>
                    <a:pt x="63" y="10"/>
                    <a:pt x="60" y="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51" name="Freeform 202"/>
            <p:cNvSpPr>
              <a:spLocks/>
            </p:cNvSpPr>
            <p:nvPr/>
          </p:nvSpPr>
          <p:spPr bwMode="black">
            <a:xfrm>
              <a:off x="1855550" y="3914499"/>
              <a:ext cx="26708" cy="14495"/>
            </a:xfrm>
            <a:custGeom>
              <a:avLst/>
              <a:gdLst>
                <a:gd name="T0" fmla="*/ 57 w 74"/>
                <a:gd name="T1" fmla="*/ 3 h 40"/>
                <a:gd name="T2" fmla="*/ 53 w 74"/>
                <a:gd name="T3" fmla="*/ 4 h 40"/>
                <a:gd name="T4" fmla="*/ 11 w 74"/>
                <a:gd name="T5" fmla="*/ 4 h 40"/>
                <a:gd name="T6" fmla="*/ 3 w 74"/>
                <a:gd name="T7" fmla="*/ 3 h 40"/>
                <a:gd name="T8" fmla="*/ 0 w 74"/>
                <a:gd name="T9" fmla="*/ 38 h 40"/>
                <a:gd name="T10" fmla="*/ 7 w 74"/>
                <a:gd name="T11" fmla="*/ 39 h 40"/>
                <a:gd name="T12" fmla="*/ 32 w 74"/>
                <a:gd name="T13" fmla="*/ 40 h 40"/>
                <a:gd name="T14" fmla="*/ 60 w 74"/>
                <a:gd name="T15" fmla="*/ 38 h 40"/>
                <a:gd name="T16" fmla="*/ 67 w 74"/>
                <a:gd name="T17" fmla="*/ 36 h 40"/>
                <a:gd name="T18" fmla="*/ 74 w 74"/>
                <a:gd name="T19" fmla="*/ 34 h 40"/>
                <a:gd name="T20" fmla="*/ 64 w 74"/>
                <a:gd name="T21" fmla="*/ 0 h 40"/>
                <a:gd name="T22" fmla="*/ 57 w 74"/>
                <a:gd name="T23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40">
                  <a:moveTo>
                    <a:pt x="57" y="3"/>
                  </a:moveTo>
                  <a:cubicBezTo>
                    <a:pt x="56" y="3"/>
                    <a:pt x="55" y="3"/>
                    <a:pt x="53" y="4"/>
                  </a:cubicBezTo>
                  <a:cubicBezTo>
                    <a:pt x="43" y="5"/>
                    <a:pt x="28" y="6"/>
                    <a:pt x="1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6" y="40"/>
                    <a:pt x="25" y="40"/>
                    <a:pt x="32" y="40"/>
                  </a:cubicBezTo>
                  <a:cubicBezTo>
                    <a:pt x="43" y="40"/>
                    <a:pt x="52" y="40"/>
                    <a:pt x="60" y="38"/>
                  </a:cubicBezTo>
                  <a:cubicBezTo>
                    <a:pt x="62" y="38"/>
                    <a:pt x="65" y="37"/>
                    <a:pt x="67" y="36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7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52" name="Freeform 203"/>
            <p:cNvSpPr>
              <a:spLocks/>
            </p:cNvSpPr>
            <p:nvPr/>
          </p:nvSpPr>
          <p:spPr bwMode="black">
            <a:xfrm>
              <a:off x="1789163" y="3881696"/>
              <a:ext cx="23656" cy="28227"/>
            </a:xfrm>
            <a:custGeom>
              <a:avLst/>
              <a:gdLst>
                <a:gd name="T0" fmla="*/ 49 w 64"/>
                <a:gd name="T1" fmla="*/ 34 h 78"/>
                <a:gd name="T2" fmla="*/ 49 w 64"/>
                <a:gd name="T3" fmla="*/ 33 h 78"/>
                <a:gd name="T4" fmla="*/ 33 w 64"/>
                <a:gd name="T5" fmla="*/ 6 h 78"/>
                <a:gd name="T6" fmla="*/ 29 w 64"/>
                <a:gd name="T7" fmla="*/ 0 h 78"/>
                <a:gd name="T8" fmla="*/ 0 w 64"/>
                <a:gd name="T9" fmla="*/ 19 h 78"/>
                <a:gd name="T10" fmla="*/ 4 w 64"/>
                <a:gd name="T11" fmla="*/ 26 h 78"/>
                <a:gd name="T12" fmla="*/ 18 w 64"/>
                <a:gd name="T13" fmla="*/ 50 h 78"/>
                <a:gd name="T14" fmla="*/ 31 w 64"/>
                <a:gd name="T15" fmla="*/ 72 h 78"/>
                <a:gd name="T16" fmla="*/ 35 w 64"/>
                <a:gd name="T17" fmla="*/ 78 h 78"/>
                <a:gd name="T18" fmla="*/ 64 w 64"/>
                <a:gd name="T19" fmla="*/ 59 h 78"/>
                <a:gd name="T20" fmla="*/ 60 w 64"/>
                <a:gd name="T21" fmla="*/ 52 h 78"/>
                <a:gd name="T22" fmla="*/ 49 w 64"/>
                <a:gd name="T23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78">
                  <a:moveTo>
                    <a:pt x="49" y="34"/>
                  </a:moveTo>
                  <a:cubicBezTo>
                    <a:pt x="49" y="33"/>
                    <a:pt x="49" y="33"/>
                    <a:pt x="49" y="33"/>
                  </a:cubicBezTo>
                  <a:cubicBezTo>
                    <a:pt x="44" y="25"/>
                    <a:pt x="39" y="15"/>
                    <a:pt x="33" y="6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9" y="34"/>
                    <a:pt x="14" y="43"/>
                    <a:pt x="18" y="50"/>
                  </a:cubicBezTo>
                  <a:cubicBezTo>
                    <a:pt x="22" y="58"/>
                    <a:pt x="27" y="65"/>
                    <a:pt x="31" y="72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7" y="47"/>
                    <a:pt x="53" y="41"/>
                    <a:pt x="49" y="3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53" name="Freeform 204"/>
            <p:cNvSpPr>
              <a:spLocks/>
            </p:cNvSpPr>
            <p:nvPr/>
          </p:nvSpPr>
          <p:spPr bwMode="black">
            <a:xfrm>
              <a:off x="1759402" y="3859572"/>
              <a:ext cx="26708" cy="22886"/>
            </a:xfrm>
            <a:custGeom>
              <a:avLst/>
              <a:gdLst>
                <a:gd name="T0" fmla="*/ 23 w 75"/>
                <a:gd name="T1" fmla="*/ 4 h 62"/>
                <a:gd name="T2" fmla="*/ 17 w 75"/>
                <a:gd name="T3" fmla="*/ 0 h 62"/>
                <a:gd name="T4" fmla="*/ 0 w 75"/>
                <a:gd name="T5" fmla="*/ 31 h 62"/>
                <a:gd name="T6" fmla="*/ 6 w 75"/>
                <a:gd name="T7" fmla="*/ 35 h 62"/>
                <a:gd name="T8" fmla="*/ 57 w 75"/>
                <a:gd name="T9" fmla="*/ 59 h 62"/>
                <a:gd name="T10" fmla="*/ 66 w 75"/>
                <a:gd name="T11" fmla="*/ 62 h 62"/>
                <a:gd name="T12" fmla="*/ 75 w 75"/>
                <a:gd name="T13" fmla="*/ 28 h 62"/>
                <a:gd name="T14" fmla="*/ 66 w 75"/>
                <a:gd name="T15" fmla="*/ 25 h 62"/>
                <a:gd name="T16" fmla="*/ 23 w 75"/>
                <a:gd name="T17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2">
                  <a:moveTo>
                    <a:pt x="23" y="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2" y="54"/>
                    <a:pt x="52" y="58"/>
                    <a:pt x="57" y="59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58" y="23"/>
                    <a:pt x="23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54" name="Freeform 205"/>
            <p:cNvSpPr>
              <a:spLocks/>
            </p:cNvSpPr>
            <p:nvPr/>
          </p:nvSpPr>
          <p:spPr bwMode="black">
            <a:xfrm>
              <a:off x="1816633" y="3907633"/>
              <a:ext cx="27471" cy="18309"/>
            </a:xfrm>
            <a:custGeom>
              <a:avLst/>
              <a:gdLst>
                <a:gd name="T0" fmla="*/ 19 w 76"/>
                <a:gd name="T1" fmla="*/ 3 h 52"/>
                <a:gd name="T2" fmla="*/ 12 w 76"/>
                <a:gd name="T3" fmla="*/ 0 h 52"/>
                <a:gd name="T4" fmla="*/ 0 w 76"/>
                <a:gd name="T5" fmla="*/ 33 h 52"/>
                <a:gd name="T6" fmla="*/ 7 w 76"/>
                <a:gd name="T7" fmla="*/ 36 h 52"/>
                <a:gd name="T8" fmla="*/ 61 w 76"/>
                <a:gd name="T9" fmla="*/ 51 h 52"/>
                <a:gd name="T10" fmla="*/ 68 w 76"/>
                <a:gd name="T11" fmla="*/ 52 h 52"/>
                <a:gd name="T12" fmla="*/ 76 w 76"/>
                <a:gd name="T13" fmla="*/ 18 h 52"/>
                <a:gd name="T14" fmla="*/ 68 w 76"/>
                <a:gd name="T15" fmla="*/ 16 h 52"/>
                <a:gd name="T16" fmla="*/ 19 w 76"/>
                <a:gd name="T1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2">
                  <a:moveTo>
                    <a:pt x="19" y="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3" y="41"/>
                    <a:pt x="41" y="46"/>
                    <a:pt x="61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50" y="12"/>
                    <a:pt x="33" y="8"/>
                    <a:pt x="19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55" name="Freeform 206"/>
            <p:cNvSpPr>
              <a:spLocks/>
            </p:cNvSpPr>
            <p:nvPr/>
          </p:nvSpPr>
          <p:spPr bwMode="black">
            <a:xfrm>
              <a:off x="1725827" y="3841263"/>
              <a:ext cx="27471" cy="22886"/>
            </a:xfrm>
            <a:custGeom>
              <a:avLst/>
              <a:gdLst>
                <a:gd name="T0" fmla="*/ 24 w 77"/>
                <a:gd name="T1" fmla="*/ 3 h 64"/>
                <a:gd name="T2" fmla="*/ 17 w 77"/>
                <a:gd name="T3" fmla="*/ 0 h 64"/>
                <a:gd name="T4" fmla="*/ 0 w 77"/>
                <a:gd name="T5" fmla="*/ 30 h 64"/>
                <a:gd name="T6" fmla="*/ 6 w 77"/>
                <a:gd name="T7" fmla="*/ 34 h 64"/>
                <a:gd name="T8" fmla="*/ 53 w 77"/>
                <a:gd name="T9" fmla="*/ 61 h 64"/>
                <a:gd name="T10" fmla="*/ 59 w 77"/>
                <a:gd name="T11" fmla="*/ 64 h 64"/>
                <a:gd name="T12" fmla="*/ 77 w 77"/>
                <a:gd name="T13" fmla="*/ 34 h 64"/>
                <a:gd name="T14" fmla="*/ 70 w 77"/>
                <a:gd name="T15" fmla="*/ 30 h 64"/>
                <a:gd name="T16" fmla="*/ 24 w 77"/>
                <a:gd name="T17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64">
                  <a:moveTo>
                    <a:pt x="24" y="3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23" y="43"/>
                    <a:pt x="38" y="52"/>
                    <a:pt x="53" y="61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56" y="22"/>
                    <a:pt x="41" y="13"/>
                    <a:pt x="24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  <p:sp>
          <p:nvSpPr>
            <p:cNvPr id="156" name="Freeform 207"/>
            <p:cNvSpPr>
              <a:spLocks noEditPoints="1"/>
            </p:cNvSpPr>
            <p:nvPr/>
          </p:nvSpPr>
          <p:spPr bwMode="black">
            <a:xfrm>
              <a:off x="1561003" y="3452959"/>
              <a:ext cx="576122" cy="428736"/>
            </a:xfrm>
            <a:custGeom>
              <a:avLst/>
              <a:gdLst>
                <a:gd name="T0" fmla="*/ 1583 w 1601"/>
                <a:gd name="T1" fmla="*/ 409 h 1191"/>
                <a:gd name="T2" fmla="*/ 891 w 1601"/>
                <a:gd name="T3" fmla="*/ 6 h 1191"/>
                <a:gd name="T4" fmla="*/ 841 w 1601"/>
                <a:gd name="T5" fmla="*/ 6 h 1191"/>
                <a:gd name="T6" fmla="*/ 861 w 1601"/>
                <a:gd name="T7" fmla="*/ 834 h 1191"/>
                <a:gd name="T8" fmla="*/ 596 w 1601"/>
                <a:gd name="T9" fmla="*/ 987 h 1191"/>
                <a:gd name="T10" fmla="*/ 148 w 1601"/>
                <a:gd name="T11" fmla="*/ 797 h 1191"/>
                <a:gd name="T12" fmla="*/ 200 w 1601"/>
                <a:gd name="T13" fmla="*/ 762 h 1191"/>
                <a:gd name="T14" fmla="*/ 886 w 1601"/>
                <a:gd name="T15" fmla="*/ 1163 h 1191"/>
                <a:gd name="T16" fmla="*/ 853 w 1601"/>
                <a:gd name="T17" fmla="*/ 1191 h 1191"/>
                <a:gd name="T18" fmla="*/ 677 w 1601"/>
                <a:gd name="T19" fmla="*/ 1097 h 1191"/>
                <a:gd name="T20" fmla="*/ 730 w 1601"/>
                <a:gd name="T21" fmla="*/ 1062 h 1191"/>
                <a:gd name="T22" fmla="*/ 831 w 1601"/>
                <a:gd name="T23" fmla="*/ 926 h 1191"/>
                <a:gd name="T24" fmla="*/ 56 w 1601"/>
                <a:gd name="T25" fmla="*/ 679 h 1191"/>
                <a:gd name="T26" fmla="*/ 66 w 1601"/>
                <a:gd name="T27" fmla="*/ 687 h 1191"/>
                <a:gd name="T28" fmla="*/ 27 w 1601"/>
                <a:gd name="T29" fmla="*/ 728 h 1191"/>
                <a:gd name="T30" fmla="*/ 0 w 1601"/>
                <a:gd name="T31" fmla="*/ 691 h 1191"/>
                <a:gd name="T32" fmla="*/ 17 w 1601"/>
                <a:gd name="T33" fmla="*/ 416 h 1191"/>
                <a:gd name="T34" fmla="*/ 96 w 1601"/>
                <a:gd name="T35" fmla="*/ 442 h 1191"/>
                <a:gd name="T36" fmla="*/ 877 w 1601"/>
                <a:gd name="T37" fmla="*/ 881 h 1191"/>
                <a:gd name="T38" fmla="*/ 1600 w 1601"/>
                <a:gd name="T39" fmla="*/ 438 h 1191"/>
                <a:gd name="T40" fmla="*/ 1601 w 1601"/>
                <a:gd name="T41" fmla="*/ 669 h 1191"/>
                <a:gd name="T42" fmla="*/ 919 w 1601"/>
                <a:gd name="T43" fmla="*/ 1087 h 1191"/>
                <a:gd name="T44" fmla="*/ 894 w 1601"/>
                <a:gd name="T45" fmla="*/ 853 h 1191"/>
                <a:gd name="T46" fmla="*/ 525 w 1601"/>
                <a:gd name="T47" fmla="*/ 886 h 1191"/>
                <a:gd name="T48" fmla="*/ 316 w 1601"/>
                <a:gd name="T49" fmla="*/ 770 h 1191"/>
                <a:gd name="T50" fmla="*/ 300 w 1601"/>
                <a:gd name="T51" fmla="*/ 721 h 1191"/>
                <a:gd name="T52" fmla="*/ 523 w 1601"/>
                <a:gd name="T53" fmla="*/ 822 h 1191"/>
                <a:gd name="T54" fmla="*/ 539 w 1601"/>
                <a:gd name="T55" fmla="*/ 870 h 1191"/>
                <a:gd name="T56" fmla="*/ 712 w 1601"/>
                <a:gd name="T57" fmla="*/ 1033 h 1191"/>
                <a:gd name="T58" fmla="*/ 648 w 1601"/>
                <a:gd name="T59" fmla="*/ 1091 h 1191"/>
                <a:gd name="T60" fmla="*/ 617 w 1601"/>
                <a:gd name="T61" fmla="*/ 1070 h 1191"/>
                <a:gd name="T62" fmla="*/ 625 w 1601"/>
                <a:gd name="T63" fmla="*/ 914 h 1191"/>
                <a:gd name="T64" fmla="*/ 712 w 1601"/>
                <a:gd name="T65" fmla="*/ 885 h 1191"/>
                <a:gd name="T66" fmla="*/ 708 w 1601"/>
                <a:gd name="T67" fmla="*/ 909 h 1191"/>
                <a:gd name="T68" fmla="*/ 659 w 1601"/>
                <a:gd name="T69" fmla="*/ 1044 h 1191"/>
                <a:gd name="T70" fmla="*/ 712 w 1601"/>
                <a:gd name="T71" fmla="*/ 1033 h 1191"/>
                <a:gd name="T72" fmla="*/ 177 w 1601"/>
                <a:gd name="T73" fmla="*/ 756 h 1191"/>
                <a:gd name="T74" fmla="*/ 92 w 1601"/>
                <a:gd name="T75" fmla="*/ 786 h 1191"/>
                <a:gd name="T76" fmla="*/ 86 w 1601"/>
                <a:gd name="T77" fmla="*/ 632 h 1191"/>
                <a:gd name="T78" fmla="*/ 154 w 1601"/>
                <a:gd name="T79" fmla="*/ 580 h 1191"/>
                <a:gd name="T80" fmla="*/ 181 w 1601"/>
                <a:gd name="T81" fmla="*/ 585 h 1191"/>
                <a:gd name="T82" fmla="*/ 129 w 1601"/>
                <a:gd name="T83" fmla="*/ 637 h 1191"/>
                <a:gd name="T84" fmla="*/ 154 w 1601"/>
                <a:gd name="T85" fmla="*/ 729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1" h="1191">
                  <a:moveTo>
                    <a:pt x="861" y="834"/>
                  </a:moveTo>
                  <a:cubicBezTo>
                    <a:pt x="1583" y="409"/>
                    <a:pt x="1583" y="409"/>
                    <a:pt x="1583" y="409"/>
                  </a:cubicBezTo>
                  <a:cubicBezTo>
                    <a:pt x="1581" y="407"/>
                    <a:pt x="1579" y="406"/>
                    <a:pt x="1576" y="404"/>
                  </a:cubicBezTo>
                  <a:cubicBezTo>
                    <a:pt x="891" y="6"/>
                    <a:pt x="891" y="6"/>
                    <a:pt x="891" y="6"/>
                  </a:cubicBezTo>
                  <a:cubicBezTo>
                    <a:pt x="884" y="2"/>
                    <a:pt x="875" y="0"/>
                    <a:pt x="866" y="0"/>
                  </a:cubicBezTo>
                  <a:cubicBezTo>
                    <a:pt x="857" y="0"/>
                    <a:pt x="848" y="2"/>
                    <a:pt x="841" y="6"/>
                  </a:cubicBezTo>
                  <a:cubicBezTo>
                    <a:pt x="130" y="422"/>
                    <a:pt x="130" y="422"/>
                    <a:pt x="130" y="422"/>
                  </a:cubicBezTo>
                  <a:lnTo>
                    <a:pt x="861" y="834"/>
                  </a:lnTo>
                  <a:close/>
                  <a:moveTo>
                    <a:pt x="200" y="762"/>
                  </a:moveTo>
                  <a:cubicBezTo>
                    <a:pt x="596" y="987"/>
                    <a:pt x="596" y="987"/>
                    <a:pt x="596" y="987"/>
                  </a:cubicBezTo>
                  <a:cubicBezTo>
                    <a:pt x="596" y="1051"/>
                    <a:pt x="596" y="1051"/>
                    <a:pt x="596" y="1051"/>
                  </a:cubicBezTo>
                  <a:cubicBezTo>
                    <a:pt x="148" y="797"/>
                    <a:pt x="148" y="797"/>
                    <a:pt x="148" y="797"/>
                  </a:cubicBezTo>
                  <a:cubicBezTo>
                    <a:pt x="188" y="773"/>
                    <a:pt x="188" y="773"/>
                    <a:pt x="188" y="773"/>
                  </a:cubicBezTo>
                  <a:cubicBezTo>
                    <a:pt x="192" y="771"/>
                    <a:pt x="197" y="767"/>
                    <a:pt x="200" y="762"/>
                  </a:cubicBezTo>
                  <a:close/>
                  <a:moveTo>
                    <a:pt x="886" y="897"/>
                  </a:moveTo>
                  <a:cubicBezTo>
                    <a:pt x="886" y="1163"/>
                    <a:pt x="886" y="1163"/>
                    <a:pt x="886" y="1163"/>
                  </a:cubicBezTo>
                  <a:cubicBezTo>
                    <a:pt x="884" y="1173"/>
                    <a:pt x="878" y="1182"/>
                    <a:pt x="870" y="1187"/>
                  </a:cubicBezTo>
                  <a:cubicBezTo>
                    <a:pt x="865" y="1190"/>
                    <a:pt x="859" y="1191"/>
                    <a:pt x="853" y="1191"/>
                  </a:cubicBezTo>
                  <a:cubicBezTo>
                    <a:pt x="847" y="1191"/>
                    <a:pt x="840" y="1190"/>
                    <a:pt x="834" y="1186"/>
                  </a:cubicBezTo>
                  <a:cubicBezTo>
                    <a:pt x="677" y="1097"/>
                    <a:pt x="677" y="1097"/>
                    <a:pt x="677" y="1097"/>
                  </a:cubicBezTo>
                  <a:cubicBezTo>
                    <a:pt x="718" y="1073"/>
                    <a:pt x="718" y="1073"/>
                    <a:pt x="718" y="1073"/>
                  </a:cubicBezTo>
                  <a:cubicBezTo>
                    <a:pt x="723" y="1071"/>
                    <a:pt x="727" y="1067"/>
                    <a:pt x="730" y="1062"/>
                  </a:cubicBezTo>
                  <a:cubicBezTo>
                    <a:pt x="831" y="1120"/>
                    <a:pt x="831" y="1120"/>
                    <a:pt x="831" y="1120"/>
                  </a:cubicBezTo>
                  <a:cubicBezTo>
                    <a:pt x="831" y="926"/>
                    <a:pt x="831" y="926"/>
                    <a:pt x="831" y="926"/>
                  </a:cubicBezTo>
                  <a:cubicBezTo>
                    <a:pt x="56" y="483"/>
                    <a:pt x="56" y="483"/>
                    <a:pt x="56" y="483"/>
                  </a:cubicBezTo>
                  <a:cubicBezTo>
                    <a:pt x="56" y="679"/>
                    <a:pt x="56" y="679"/>
                    <a:pt x="56" y="679"/>
                  </a:cubicBezTo>
                  <a:cubicBezTo>
                    <a:pt x="57" y="681"/>
                    <a:pt x="57" y="681"/>
                    <a:pt x="57" y="681"/>
                  </a:cubicBezTo>
                  <a:cubicBezTo>
                    <a:pt x="66" y="687"/>
                    <a:pt x="66" y="687"/>
                    <a:pt x="66" y="687"/>
                  </a:cubicBezTo>
                  <a:cubicBezTo>
                    <a:pt x="66" y="750"/>
                    <a:pt x="66" y="750"/>
                    <a:pt x="66" y="750"/>
                  </a:cubicBezTo>
                  <a:cubicBezTo>
                    <a:pt x="27" y="728"/>
                    <a:pt x="27" y="728"/>
                    <a:pt x="27" y="728"/>
                  </a:cubicBezTo>
                  <a:cubicBezTo>
                    <a:pt x="4" y="710"/>
                    <a:pt x="4" y="710"/>
                    <a:pt x="4" y="710"/>
                  </a:cubicBezTo>
                  <a:cubicBezTo>
                    <a:pt x="0" y="691"/>
                    <a:pt x="0" y="691"/>
                    <a:pt x="0" y="691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434"/>
                    <a:pt x="6" y="423"/>
                    <a:pt x="17" y="416"/>
                  </a:cubicBezTo>
                  <a:cubicBezTo>
                    <a:pt x="28" y="410"/>
                    <a:pt x="41" y="410"/>
                    <a:pt x="53" y="417"/>
                  </a:cubicBezTo>
                  <a:cubicBezTo>
                    <a:pt x="96" y="442"/>
                    <a:pt x="96" y="442"/>
                    <a:pt x="96" y="442"/>
                  </a:cubicBezTo>
                  <a:cubicBezTo>
                    <a:pt x="97" y="441"/>
                    <a:pt x="97" y="441"/>
                    <a:pt x="97" y="441"/>
                  </a:cubicBezTo>
                  <a:cubicBezTo>
                    <a:pt x="877" y="881"/>
                    <a:pt x="877" y="881"/>
                    <a:pt x="877" y="881"/>
                  </a:cubicBezTo>
                  <a:cubicBezTo>
                    <a:pt x="881" y="883"/>
                    <a:pt x="886" y="892"/>
                    <a:pt x="886" y="897"/>
                  </a:cubicBezTo>
                  <a:close/>
                  <a:moveTo>
                    <a:pt x="1600" y="438"/>
                  </a:moveTo>
                  <a:cubicBezTo>
                    <a:pt x="1601" y="441"/>
                    <a:pt x="1601" y="444"/>
                    <a:pt x="1601" y="448"/>
                  </a:cubicBezTo>
                  <a:cubicBezTo>
                    <a:pt x="1601" y="669"/>
                    <a:pt x="1601" y="669"/>
                    <a:pt x="1601" y="669"/>
                  </a:cubicBezTo>
                  <a:cubicBezTo>
                    <a:pt x="1601" y="686"/>
                    <a:pt x="1591" y="704"/>
                    <a:pt x="1576" y="712"/>
                  </a:cubicBezTo>
                  <a:cubicBezTo>
                    <a:pt x="919" y="1087"/>
                    <a:pt x="919" y="1087"/>
                    <a:pt x="919" y="1087"/>
                  </a:cubicBezTo>
                  <a:cubicBezTo>
                    <a:pt x="919" y="897"/>
                    <a:pt x="919" y="897"/>
                    <a:pt x="919" y="897"/>
                  </a:cubicBezTo>
                  <a:cubicBezTo>
                    <a:pt x="919" y="880"/>
                    <a:pt x="909" y="862"/>
                    <a:pt x="894" y="853"/>
                  </a:cubicBezTo>
                  <a:lnTo>
                    <a:pt x="1600" y="438"/>
                  </a:lnTo>
                  <a:close/>
                  <a:moveTo>
                    <a:pt x="525" y="886"/>
                  </a:moveTo>
                  <a:cubicBezTo>
                    <a:pt x="522" y="886"/>
                    <a:pt x="519" y="885"/>
                    <a:pt x="516" y="88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07" y="765"/>
                    <a:pt x="300" y="753"/>
                    <a:pt x="300" y="742"/>
                  </a:cubicBezTo>
                  <a:cubicBezTo>
                    <a:pt x="300" y="721"/>
                    <a:pt x="300" y="721"/>
                    <a:pt x="300" y="721"/>
                  </a:cubicBezTo>
                  <a:cubicBezTo>
                    <a:pt x="300" y="708"/>
                    <a:pt x="311" y="701"/>
                    <a:pt x="323" y="708"/>
                  </a:cubicBezTo>
                  <a:cubicBezTo>
                    <a:pt x="523" y="822"/>
                    <a:pt x="523" y="822"/>
                    <a:pt x="523" y="822"/>
                  </a:cubicBezTo>
                  <a:cubicBezTo>
                    <a:pt x="532" y="827"/>
                    <a:pt x="539" y="839"/>
                    <a:pt x="539" y="849"/>
                  </a:cubicBezTo>
                  <a:cubicBezTo>
                    <a:pt x="539" y="870"/>
                    <a:pt x="539" y="870"/>
                    <a:pt x="539" y="870"/>
                  </a:cubicBezTo>
                  <a:cubicBezTo>
                    <a:pt x="539" y="880"/>
                    <a:pt x="533" y="886"/>
                    <a:pt x="525" y="886"/>
                  </a:cubicBezTo>
                  <a:close/>
                  <a:moveTo>
                    <a:pt x="712" y="1033"/>
                  </a:moveTo>
                  <a:cubicBezTo>
                    <a:pt x="718" y="1040"/>
                    <a:pt x="716" y="1051"/>
                    <a:pt x="708" y="1056"/>
                  </a:cubicBezTo>
                  <a:cubicBezTo>
                    <a:pt x="648" y="1091"/>
                    <a:pt x="648" y="1091"/>
                    <a:pt x="648" y="1091"/>
                  </a:cubicBezTo>
                  <a:cubicBezTo>
                    <a:pt x="640" y="1096"/>
                    <a:pt x="626" y="1090"/>
                    <a:pt x="622" y="1086"/>
                  </a:cubicBezTo>
                  <a:cubicBezTo>
                    <a:pt x="618" y="1082"/>
                    <a:pt x="617" y="1070"/>
                    <a:pt x="617" y="1070"/>
                  </a:cubicBezTo>
                  <a:cubicBezTo>
                    <a:pt x="617" y="932"/>
                    <a:pt x="617" y="932"/>
                    <a:pt x="617" y="932"/>
                  </a:cubicBezTo>
                  <a:cubicBezTo>
                    <a:pt x="617" y="932"/>
                    <a:pt x="618" y="918"/>
                    <a:pt x="625" y="914"/>
                  </a:cubicBezTo>
                  <a:cubicBezTo>
                    <a:pt x="684" y="880"/>
                    <a:pt x="684" y="880"/>
                    <a:pt x="684" y="880"/>
                  </a:cubicBezTo>
                  <a:cubicBezTo>
                    <a:pt x="693" y="875"/>
                    <a:pt x="706" y="878"/>
                    <a:pt x="712" y="885"/>
                  </a:cubicBezTo>
                  <a:cubicBezTo>
                    <a:pt x="712" y="885"/>
                    <a:pt x="712" y="885"/>
                    <a:pt x="712" y="885"/>
                  </a:cubicBezTo>
                  <a:cubicBezTo>
                    <a:pt x="717" y="893"/>
                    <a:pt x="716" y="904"/>
                    <a:pt x="708" y="909"/>
                  </a:cubicBezTo>
                  <a:cubicBezTo>
                    <a:pt x="659" y="937"/>
                    <a:pt x="659" y="937"/>
                    <a:pt x="659" y="937"/>
                  </a:cubicBezTo>
                  <a:cubicBezTo>
                    <a:pt x="659" y="1044"/>
                    <a:pt x="659" y="1044"/>
                    <a:pt x="659" y="1044"/>
                  </a:cubicBezTo>
                  <a:cubicBezTo>
                    <a:pt x="684" y="1029"/>
                    <a:pt x="684" y="1029"/>
                    <a:pt x="684" y="1029"/>
                  </a:cubicBezTo>
                  <a:cubicBezTo>
                    <a:pt x="693" y="1024"/>
                    <a:pt x="706" y="1025"/>
                    <a:pt x="712" y="1033"/>
                  </a:cubicBezTo>
                  <a:close/>
                  <a:moveTo>
                    <a:pt x="182" y="733"/>
                  </a:moveTo>
                  <a:cubicBezTo>
                    <a:pt x="188" y="740"/>
                    <a:pt x="186" y="751"/>
                    <a:pt x="177" y="756"/>
                  </a:cubicBezTo>
                  <a:cubicBezTo>
                    <a:pt x="118" y="791"/>
                    <a:pt x="118" y="791"/>
                    <a:pt x="118" y="791"/>
                  </a:cubicBezTo>
                  <a:cubicBezTo>
                    <a:pt x="109" y="796"/>
                    <a:pt x="96" y="790"/>
                    <a:pt x="92" y="786"/>
                  </a:cubicBezTo>
                  <a:cubicBezTo>
                    <a:pt x="88" y="782"/>
                    <a:pt x="86" y="770"/>
                    <a:pt x="86" y="770"/>
                  </a:cubicBezTo>
                  <a:cubicBezTo>
                    <a:pt x="86" y="632"/>
                    <a:pt x="86" y="632"/>
                    <a:pt x="86" y="632"/>
                  </a:cubicBezTo>
                  <a:cubicBezTo>
                    <a:pt x="86" y="632"/>
                    <a:pt x="88" y="618"/>
                    <a:pt x="95" y="614"/>
                  </a:cubicBezTo>
                  <a:cubicBezTo>
                    <a:pt x="154" y="580"/>
                    <a:pt x="154" y="580"/>
                    <a:pt x="154" y="580"/>
                  </a:cubicBezTo>
                  <a:cubicBezTo>
                    <a:pt x="163" y="575"/>
                    <a:pt x="176" y="578"/>
                    <a:pt x="181" y="585"/>
                  </a:cubicBezTo>
                  <a:cubicBezTo>
                    <a:pt x="181" y="585"/>
                    <a:pt x="181" y="585"/>
                    <a:pt x="181" y="585"/>
                  </a:cubicBezTo>
                  <a:cubicBezTo>
                    <a:pt x="187" y="593"/>
                    <a:pt x="186" y="604"/>
                    <a:pt x="177" y="609"/>
                  </a:cubicBezTo>
                  <a:cubicBezTo>
                    <a:pt x="129" y="637"/>
                    <a:pt x="129" y="637"/>
                    <a:pt x="129" y="637"/>
                  </a:cubicBezTo>
                  <a:cubicBezTo>
                    <a:pt x="129" y="744"/>
                    <a:pt x="129" y="744"/>
                    <a:pt x="129" y="744"/>
                  </a:cubicBezTo>
                  <a:cubicBezTo>
                    <a:pt x="154" y="729"/>
                    <a:pt x="154" y="729"/>
                    <a:pt x="154" y="729"/>
                  </a:cubicBezTo>
                  <a:cubicBezTo>
                    <a:pt x="163" y="724"/>
                    <a:pt x="176" y="725"/>
                    <a:pt x="182" y="7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600" dirty="0">
                <a:solidFill>
                  <a:srgbClr val="004280"/>
                </a:solidFill>
              </a:endParaRPr>
            </a:p>
          </p:txBody>
        </p:sp>
      </p:grpSp>
      <p:pic>
        <p:nvPicPr>
          <p:cNvPr id="157" name="Picture 15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4521502" y="4709063"/>
            <a:ext cx="677409" cy="22672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58" name="Group 157"/>
          <p:cNvGrpSpPr/>
          <p:nvPr/>
        </p:nvGrpSpPr>
        <p:grpSpPr>
          <a:xfrm>
            <a:off x="3362966" y="2374222"/>
            <a:ext cx="507974" cy="339974"/>
            <a:chOff x="4557595" y="3644659"/>
            <a:chExt cx="462009" cy="459964"/>
          </a:xfrm>
        </p:grpSpPr>
        <p:sp>
          <p:nvSpPr>
            <p:cNvPr id="159" name="Freeform 158"/>
            <p:cNvSpPr>
              <a:spLocks noEditPoints="1"/>
            </p:cNvSpPr>
            <p:nvPr/>
          </p:nvSpPr>
          <p:spPr bwMode="black">
            <a:xfrm>
              <a:off x="4796923" y="3744628"/>
              <a:ext cx="222681" cy="359995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12"/>
                </a:cxn>
                <a:cxn ang="0">
                  <a:pos x="0" y="119"/>
                </a:cxn>
                <a:cxn ang="0">
                  <a:pos x="0" y="531"/>
                </a:cxn>
                <a:cxn ang="0">
                  <a:pos x="7" y="538"/>
                </a:cxn>
                <a:cxn ang="0">
                  <a:pos x="260" y="538"/>
                </a:cxn>
                <a:cxn ang="0">
                  <a:pos x="267" y="531"/>
                </a:cxn>
                <a:cxn ang="0">
                  <a:pos x="267" y="119"/>
                </a:cxn>
                <a:cxn ang="0">
                  <a:pos x="267" y="112"/>
                </a:cxn>
                <a:cxn ang="0">
                  <a:pos x="267" y="7"/>
                </a:cxn>
                <a:cxn ang="0">
                  <a:pos x="260" y="0"/>
                </a:cxn>
                <a:cxn ang="0">
                  <a:pos x="32" y="82"/>
                </a:cxn>
                <a:cxn ang="0">
                  <a:pos x="32" y="57"/>
                </a:cxn>
                <a:cxn ang="0">
                  <a:pos x="39" y="50"/>
                </a:cxn>
                <a:cxn ang="0">
                  <a:pos x="228" y="50"/>
                </a:cxn>
                <a:cxn ang="0">
                  <a:pos x="235" y="57"/>
                </a:cxn>
                <a:cxn ang="0">
                  <a:pos x="235" y="82"/>
                </a:cxn>
                <a:cxn ang="0">
                  <a:pos x="228" y="89"/>
                </a:cxn>
                <a:cxn ang="0">
                  <a:pos x="39" y="89"/>
                </a:cxn>
                <a:cxn ang="0">
                  <a:pos x="32" y="82"/>
                </a:cxn>
                <a:cxn ang="0">
                  <a:pos x="213" y="254"/>
                </a:cxn>
                <a:cxn ang="0">
                  <a:pos x="195" y="236"/>
                </a:cxn>
                <a:cxn ang="0">
                  <a:pos x="213" y="218"/>
                </a:cxn>
                <a:cxn ang="0">
                  <a:pos x="232" y="236"/>
                </a:cxn>
                <a:cxn ang="0">
                  <a:pos x="213" y="254"/>
                </a:cxn>
                <a:cxn ang="0">
                  <a:pos x="213" y="194"/>
                </a:cxn>
                <a:cxn ang="0">
                  <a:pos x="189" y="170"/>
                </a:cxn>
                <a:cxn ang="0">
                  <a:pos x="213" y="146"/>
                </a:cxn>
                <a:cxn ang="0">
                  <a:pos x="238" y="170"/>
                </a:cxn>
                <a:cxn ang="0">
                  <a:pos x="213" y="194"/>
                </a:cxn>
              </a:cxnLst>
              <a:rect l="0" t="0" r="r" b="b"/>
              <a:pathLst>
                <a:path w="267" h="538">
                  <a:moveTo>
                    <a:pt x="26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0" y="535"/>
                    <a:pt x="3" y="538"/>
                    <a:pt x="7" y="538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4" y="538"/>
                    <a:pt x="267" y="535"/>
                    <a:pt x="267" y="531"/>
                  </a:cubicBezTo>
                  <a:cubicBezTo>
                    <a:pt x="267" y="119"/>
                    <a:pt x="267" y="119"/>
                    <a:pt x="267" y="119"/>
                  </a:cubicBezTo>
                  <a:cubicBezTo>
                    <a:pt x="267" y="112"/>
                    <a:pt x="267" y="112"/>
                    <a:pt x="267" y="112"/>
                  </a:cubicBezTo>
                  <a:cubicBezTo>
                    <a:pt x="267" y="7"/>
                    <a:pt x="267" y="7"/>
                    <a:pt x="267" y="7"/>
                  </a:cubicBezTo>
                  <a:cubicBezTo>
                    <a:pt x="267" y="3"/>
                    <a:pt x="264" y="0"/>
                    <a:pt x="260" y="0"/>
                  </a:cubicBezTo>
                  <a:close/>
                  <a:moveTo>
                    <a:pt x="32" y="82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3"/>
                    <a:pt x="35" y="50"/>
                    <a:pt x="39" y="50"/>
                  </a:cubicBezTo>
                  <a:cubicBezTo>
                    <a:pt x="228" y="50"/>
                    <a:pt x="228" y="50"/>
                    <a:pt x="228" y="50"/>
                  </a:cubicBezTo>
                  <a:cubicBezTo>
                    <a:pt x="232" y="50"/>
                    <a:pt x="235" y="53"/>
                    <a:pt x="235" y="57"/>
                  </a:cubicBezTo>
                  <a:cubicBezTo>
                    <a:pt x="235" y="82"/>
                    <a:pt x="235" y="82"/>
                    <a:pt x="235" y="82"/>
                  </a:cubicBezTo>
                  <a:cubicBezTo>
                    <a:pt x="235" y="86"/>
                    <a:pt x="232" y="89"/>
                    <a:pt x="228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5" y="89"/>
                    <a:pt x="32" y="86"/>
                    <a:pt x="32" y="82"/>
                  </a:cubicBezTo>
                  <a:close/>
                  <a:moveTo>
                    <a:pt x="213" y="254"/>
                  </a:moveTo>
                  <a:cubicBezTo>
                    <a:pt x="203" y="254"/>
                    <a:pt x="195" y="246"/>
                    <a:pt x="195" y="236"/>
                  </a:cubicBezTo>
                  <a:cubicBezTo>
                    <a:pt x="195" y="226"/>
                    <a:pt x="203" y="218"/>
                    <a:pt x="213" y="218"/>
                  </a:cubicBezTo>
                  <a:cubicBezTo>
                    <a:pt x="223" y="218"/>
                    <a:pt x="232" y="226"/>
                    <a:pt x="232" y="236"/>
                  </a:cubicBezTo>
                  <a:cubicBezTo>
                    <a:pt x="232" y="246"/>
                    <a:pt x="223" y="254"/>
                    <a:pt x="213" y="254"/>
                  </a:cubicBezTo>
                  <a:close/>
                  <a:moveTo>
                    <a:pt x="213" y="194"/>
                  </a:moveTo>
                  <a:cubicBezTo>
                    <a:pt x="200" y="194"/>
                    <a:pt x="189" y="183"/>
                    <a:pt x="189" y="170"/>
                  </a:cubicBezTo>
                  <a:cubicBezTo>
                    <a:pt x="189" y="156"/>
                    <a:pt x="200" y="146"/>
                    <a:pt x="213" y="146"/>
                  </a:cubicBezTo>
                  <a:cubicBezTo>
                    <a:pt x="227" y="146"/>
                    <a:pt x="238" y="156"/>
                    <a:pt x="238" y="170"/>
                  </a:cubicBezTo>
                  <a:cubicBezTo>
                    <a:pt x="238" y="183"/>
                    <a:pt x="227" y="194"/>
                    <a:pt x="213" y="19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740740"/>
              <a:endParaRPr lang="en-US" spc="-122" dirty="0">
                <a:solidFill>
                  <a:prstClr val="black">
                    <a:lumMod val="50000"/>
                  </a:prstClr>
                </a:solidFill>
                <a:latin typeface="Segoe Light" pitchFamily="34" charset="0"/>
              </a:endParaRPr>
            </a:p>
          </p:txBody>
        </p:sp>
        <p:grpSp>
          <p:nvGrpSpPr>
            <p:cNvPr id="160" name="Group 159"/>
            <p:cNvGrpSpPr/>
            <p:nvPr/>
          </p:nvGrpSpPr>
          <p:grpSpPr bwMode="black">
            <a:xfrm>
              <a:off x="4557595" y="3644659"/>
              <a:ext cx="329752" cy="324497"/>
              <a:chOff x="1752600" y="4267200"/>
              <a:chExt cx="1145314" cy="1127356"/>
            </a:xfrm>
            <a:solidFill>
              <a:schemeClr val="tx2"/>
            </a:solidFill>
          </p:grpSpPr>
          <p:sp>
            <p:nvSpPr>
              <p:cNvPr id="161" name="Freeform 221"/>
              <p:cNvSpPr>
                <a:spLocks/>
              </p:cNvSpPr>
              <p:nvPr/>
            </p:nvSpPr>
            <p:spPr bwMode="black">
              <a:xfrm>
                <a:off x="1752600" y="4467929"/>
                <a:ext cx="670029" cy="926627"/>
              </a:xfrm>
              <a:custGeom>
                <a:avLst/>
                <a:gdLst>
                  <a:gd name="T0" fmla="*/ 678 w 711"/>
                  <a:gd name="T1" fmla="*/ 915 h 983"/>
                  <a:gd name="T2" fmla="*/ 154 w 711"/>
                  <a:gd name="T3" fmla="*/ 755 h 983"/>
                  <a:gd name="T4" fmla="*/ 69 w 711"/>
                  <a:gd name="T5" fmla="*/ 562 h 983"/>
                  <a:gd name="T6" fmla="*/ 69 w 711"/>
                  <a:gd name="T7" fmla="*/ 34 h 983"/>
                  <a:gd name="T8" fmla="*/ 34 w 711"/>
                  <a:gd name="T9" fmla="*/ 0 h 983"/>
                  <a:gd name="T10" fmla="*/ 0 w 711"/>
                  <a:gd name="T11" fmla="*/ 34 h 983"/>
                  <a:gd name="T12" fmla="*/ 0 w 711"/>
                  <a:gd name="T13" fmla="*/ 562 h 983"/>
                  <a:gd name="T14" fmla="*/ 0 w 711"/>
                  <a:gd name="T15" fmla="*/ 562 h 983"/>
                  <a:gd name="T16" fmla="*/ 108 w 711"/>
                  <a:gd name="T17" fmla="*/ 805 h 983"/>
                  <a:gd name="T18" fmla="*/ 676 w 711"/>
                  <a:gd name="T19" fmla="*/ 983 h 983"/>
                  <a:gd name="T20" fmla="*/ 677 w 711"/>
                  <a:gd name="T21" fmla="*/ 983 h 983"/>
                  <a:gd name="T22" fmla="*/ 711 w 711"/>
                  <a:gd name="T23" fmla="*/ 950 h 983"/>
                  <a:gd name="T24" fmla="*/ 678 w 711"/>
                  <a:gd name="T25" fmla="*/ 915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1" h="983">
                    <a:moveTo>
                      <a:pt x="678" y="915"/>
                    </a:moveTo>
                    <a:cubicBezTo>
                      <a:pt x="470" y="911"/>
                      <a:pt x="285" y="874"/>
                      <a:pt x="154" y="755"/>
                    </a:cubicBezTo>
                    <a:cubicBezTo>
                      <a:pt x="110" y="712"/>
                      <a:pt x="69" y="647"/>
                      <a:pt x="69" y="56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15"/>
                      <a:pt x="53" y="0"/>
                      <a:pt x="34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1" y="670"/>
                      <a:pt x="53" y="753"/>
                      <a:pt x="108" y="805"/>
                    </a:cubicBezTo>
                    <a:cubicBezTo>
                      <a:pt x="259" y="942"/>
                      <a:pt x="462" y="980"/>
                      <a:pt x="676" y="983"/>
                    </a:cubicBezTo>
                    <a:cubicBezTo>
                      <a:pt x="677" y="983"/>
                      <a:pt x="677" y="983"/>
                      <a:pt x="677" y="983"/>
                    </a:cubicBezTo>
                    <a:cubicBezTo>
                      <a:pt x="695" y="983"/>
                      <a:pt x="711" y="969"/>
                      <a:pt x="711" y="950"/>
                    </a:cubicBezTo>
                    <a:cubicBezTo>
                      <a:pt x="711" y="931"/>
                      <a:pt x="697" y="915"/>
                      <a:pt x="678" y="9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38"/>
                <a:endParaRPr 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222"/>
              <p:cNvSpPr>
                <a:spLocks/>
              </p:cNvSpPr>
              <p:nvPr/>
            </p:nvSpPr>
            <p:spPr bwMode="black">
              <a:xfrm>
                <a:off x="1752600" y="4467929"/>
                <a:ext cx="670029" cy="926627"/>
              </a:xfrm>
              <a:custGeom>
                <a:avLst/>
                <a:gdLst>
                  <a:gd name="T0" fmla="*/ 678 w 711"/>
                  <a:gd name="T1" fmla="*/ 915 h 983"/>
                  <a:gd name="T2" fmla="*/ 154 w 711"/>
                  <a:gd name="T3" fmla="*/ 755 h 983"/>
                  <a:gd name="T4" fmla="*/ 69 w 711"/>
                  <a:gd name="T5" fmla="*/ 562 h 983"/>
                  <a:gd name="T6" fmla="*/ 69 w 711"/>
                  <a:gd name="T7" fmla="*/ 34 h 983"/>
                  <a:gd name="T8" fmla="*/ 34 w 711"/>
                  <a:gd name="T9" fmla="*/ 0 h 983"/>
                  <a:gd name="T10" fmla="*/ 0 w 711"/>
                  <a:gd name="T11" fmla="*/ 34 h 983"/>
                  <a:gd name="T12" fmla="*/ 0 w 711"/>
                  <a:gd name="T13" fmla="*/ 562 h 983"/>
                  <a:gd name="T14" fmla="*/ 0 w 711"/>
                  <a:gd name="T15" fmla="*/ 562 h 983"/>
                  <a:gd name="T16" fmla="*/ 108 w 711"/>
                  <a:gd name="T17" fmla="*/ 805 h 983"/>
                  <a:gd name="T18" fmla="*/ 676 w 711"/>
                  <a:gd name="T19" fmla="*/ 983 h 983"/>
                  <a:gd name="T20" fmla="*/ 677 w 711"/>
                  <a:gd name="T21" fmla="*/ 983 h 983"/>
                  <a:gd name="T22" fmla="*/ 711 w 711"/>
                  <a:gd name="T23" fmla="*/ 950 h 983"/>
                  <a:gd name="T24" fmla="*/ 678 w 711"/>
                  <a:gd name="T25" fmla="*/ 915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1" h="983">
                    <a:moveTo>
                      <a:pt x="678" y="915"/>
                    </a:moveTo>
                    <a:cubicBezTo>
                      <a:pt x="470" y="911"/>
                      <a:pt x="285" y="874"/>
                      <a:pt x="154" y="755"/>
                    </a:cubicBezTo>
                    <a:cubicBezTo>
                      <a:pt x="110" y="712"/>
                      <a:pt x="69" y="647"/>
                      <a:pt x="69" y="56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15"/>
                      <a:pt x="53" y="0"/>
                      <a:pt x="34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0" y="562"/>
                      <a:pt x="0" y="562"/>
                      <a:pt x="0" y="562"/>
                    </a:cubicBezTo>
                    <a:cubicBezTo>
                      <a:pt x="1" y="670"/>
                      <a:pt x="53" y="753"/>
                      <a:pt x="108" y="805"/>
                    </a:cubicBezTo>
                    <a:cubicBezTo>
                      <a:pt x="259" y="942"/>
                      <a:pt x="462" y="980"/>
                      <a:pt x="676" y="983"/>
                    </a:cubicBezTo>
                    <a:cubicBezTo>
                      <a:pt x="677" y="983"/>
                      <a:pt x="677" y="983"/>
                      <a:pt x="677" y="983"/>
                    </a:cubicBezTo>
                    <a:cubicBezTo>
                      <a:pt x="695" y="983"/>
                      <a:pt x="711" y="969"/>
                      <a:pt x="711" y="950"/>
                    </a:cubicBezTo>
                    <a:cubicBezTo>
                      <a:pt x="711" y="931"/>
                      <a:pt x="697" y="915"/>
                      <a:pt x="678" y="9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38"/>
                <a:endParaRPr 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23"/>
              <p:cNvSpPr>
                <a:spLocks/>
              </p:cNvSpPr>
              <p:nvPr/>
            </p:nvSpPr>
            <p:spPr bwMode="black">
              <a:xfrm>
                <a:off x="1977672" y="4663072"/>
                <a:ext cx="606178" cy="195940"/>
              </a:xfrm>
              <a:custGeom>
                <a:avLst/>
                <a:gdLst>
                  <a:gd name="T0" fmla="*/ 643 w 643"/>
                  <a:gd name="T1" fmla="*/ 132 h 208"/>
                  <a:gd name="T2" fmla="*/ 438 w 643"/>
                  <a:gd name="T3" fmla="*/ 150 h 208"/>
                  <a:gd name="T4" fmla="*/ 0 w 643"/>
                  <a:gd name="T5" fmla="*/ 0 h 208"/>
                  <a:gd name="T6" fmla="*/ 0 w 643"/>
                  <a:gd name="T7" fmla="*/ 103 h 208"/>
                  <a:gd name="T8" fmla="*/ 39 w 643"/>
                  <a:gd name="T9" fmla="*/ 130 h 208"/>
                  <a:gd name="T10" fmla="*/ 438 w 643"/>
                  <a:gd name="T11" fmla="*/ 208 h 208"/>
                  <a:gd name="T12" fmla="*/ 606 w 643"/>
                  <a:gd name="T13" fmla="*/ 197 h 208"/>
                  <a:gd name="T14" fmla="*/ 643 w 643"/>
                  <a:gd name="T15" fmla="*/ 13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3" h="208">
                    <a:moveTo>
                      <a:pt x="643" y="132"/>
                    </a:moveTo>
                    <a:cubicBezTo>
                      <a:pt x="582" y="143"/>
                      <a:pt x="512" y="150"/>
                      <a:pt x="438" y="150"/>
                    </a:cubicBezTo>
                    <a:cubicBezTo>
                      <a:pt x="196" y="150"/>
                      <a:pt x="0" y="82"/>
                      <a:pt x="0" y="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12" y="113"/>
                      <a:pt x="25" y="121"/>
                      <a:pt x="39" y="130"/>
                    </a:cubicBezTo>
                    <a:cubicBezTo>
                      <a:pt x="130" y="180"/>
                      <a:pt x="273" y="208"/>
                      <a:pt x="438" y="208"/>
                    </a:cubicBezTo>
                    <a:cubicBezTo>
                      <a:pt x="497" y="208"/>
                      <a:pt x="554" y="204"/>
                      <a:pt x="606" y="197"/>
                    </a:cubicBezTo>
                    <a:cubicBezTo>
                      <a:pt x="615" y="174"/>
                      <a:pt x="628" y="152"/>
                      <a:pt x="643" y="1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38"/>
                <a:endParaRPr 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24"/>
              <p:cNvSpPr>
                <a:spLocks/>
              </p:cNvSpPr>
              <p:nvPr/>
            </p:nvSpPr>
            <p:spPr bwMode="black">
              <a:xfrm>
                <a:off x="1976076" y="4835467"/>
                <a:ext cx="555896" cy="196340"/>
              </a:xfrm>
              <a:custGeom>
                <a:avLst/>
                <a:gdLst>
                  <a:gd name="T0" fmla="*/ 590 w 590"/>
                  <a:gd name="T1" fmla="*/ 140 h 208"/>
                  <a:gd name="T2" fmla="*/ 438 w 590"/>
                  <a:gd name="T3" fmla="*/ 150 h 208"/>
                  <a:gd name="T4" fmla="*/ 0 w 590"/>
                  <a:gd name="T5" fmla="*/ 0 h 208"/>
                  <a:gd name="T6" fmla="*/ 0 w 590"/>
                  <a:gd name="T7" fmla="*/ 103 h 208"/>
                  <a:gd name="T8" fmla="*/ 39 w 590"/>
                  <a:gd name="T9" fmla="*/ 129 h 208"/>
                  <a:gd name="T10" fmla="*/ 438 w 590"/>
                  <a:gd name="T11" fmla="*/ 208 h 208"/>
                  <a:gd name="T12" fmla="*/ 589 w 590"/>
                  <a:gd name="T13" fmla="*/ 199 h 208"/>
                  <a:gd name="T14" fmla="*/ 590 w 590"/>
                  <a:gd name="T15" fmla="*/ 14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0" h="208">
                    <a:moveTo>
                      <a:pt x="590" y="140"/>
                    </a:moveTo>
                    <a:cubicBezTo>
                      <a:pt x="543" y="146"/>
                      <a:pt x="491" y="150"/>
                      <a:pt x="438" y="150"/>
                    </a:cubicBezTo>
                    <a:cubicBezTo>
                      <a:pt x="196" y="150"/>
                      <a:pt x="0" y="82"/>
                      <a:pt x="0" y="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12" y="113"/>
                      <a:pt x="25" y="121"/>
                      <a:pt x="39" y="129"/>
                    </a:cubicBezTo>
                    <a:cubicBezTo>
                      <a:pt x="129" y="180"/>
                      <a:pt x="273" y="208"/>
                      <a:pt x="438" y="208"/>
                    </a:cubicBezTo>
                    <a:cubicBezTo>
                      <a:pt x="491" y="208"/>
                      <a:pt x="541" y="205"/>
                      <a:pt x="589" y="199"/>
                    </a:cubicBezTo>
                    <a:lnTo>
                      <a:pt x="590" y="1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38"/>
                <a:endParaRPr 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25"/>
              <p:cNvSpPr>
                <a:spLocks noEditPoints="1"/>
              </p:cNvSpPr>
              <p:nvPr/>
            </p:nvSpPr>
            <p:spPr bwMode="black">
              <a:xfrm>
                <a:off x="1886286" y="4267200"/>
                <a:ext cx="1011628" cy="995266"/>
              </a:xfrm>
              <a:custGeom>
                <a:avLst/>
                <a:gdLst>
                  <a:gd name="T0" fmla="*/ 683 w 1073"/>
                  <a:gd name="T1" fmla="*/ 951 h 1056"/>
                  <a:gd name="T2" fmla="*/ 683 w 1073"/>
                  <a:gd name="T3" fmla="*/ 947 h 1056"/>
                  <a:gd name="T4" fmla="*/ 537 w 1073"/>
                  <a:gd name="T5" fmla="*/ 957 h 1056"/>
                  <a:gd name="T6" fmla="*/ 99 w 1073"/>
                  <a:gd name="T7" fmla="*/ 776 h 1056"/>
                  <a:gd name="T8" fmla="*/ 99 w 1073"/>
                  <a:gd name="T9" fmla="*/ 623 h 1056"/>
                  <a:gd name="T10" fmla="*/ 99 w 1073"/>
                  <a:gd name="T11" fmla="*/ 520 h 1056"/>
                  <a:gd name="T12" fmla="*/ 99 w 1073"/>
                  <a:gd name="T13" fmla="*/ 352 h 1056"/>
                  <a:gd name="T14" fmla="*/ 137 w 1073"/>
                  <a:gd name="T15" fmla="*/ 379 h 1056"/>
                  <a:gd name="T16" fmla="*/ 537 w 1073"/>
                  <a:gd name="T17" fmla="*/ 458 h 1056"/>
                  <a:gd name="T18" fmla="*/ 862 w 1073"/>
                  <a:gd name="T19" fmla="*/ 411 h 1056"/>
                  <a:gd name="T20" fmla="*/ 972 w 1073"/>
                  <a:gd name="T21" fmla="*/ 355 h 1056"/>
                  <a:gd name="T22" fmla="*/ 975 w 1073"/>
                  <a:gd name="T23" fmla="*/ 352 h 1056"/>
                  <a:gd name="T24" fmla="*/ 975 w 1073"/>
                  <a:gd name="T25" fmla="*/ 460 h 1056"/>
                  <a:gd name="T26" fmla="*/ 1067 w 1073"/>
                  <a:gd name="T27" fmla="*/ 493 h 1056"/>
                  <a:gd name="T28" fmla="*/ 1073 w 1073"/>
                  <a:gd name="T29" fmla="*/ 494 h 1056"/>
                  <a:gd name="T30" fmla="*/ 1073 w 1073"/>
                  <a:gd name="T31" fmla="*/ 249 h 1056"/>
                  <a:gd name="T32" fmla="*/ 1002 w 1073"/>
                  <a:gd name="T33" fmla="*/ 114 h 1056"/>
                  <a:gd name="T34" fmla="*/ 537 w 1073"/>
                  <a:gd name="T35" fmla="*/ 0 h 1056"/>
                  <a:gd name="T36" fmla="*/ 195 w 1073"/>
                  <a:gd name="T37" fmla="*/ 49 h 1056"/>
                  <a:gd name="T38" fmla="*/ 71 w 1073"/>
                  <a:gd name="T39" fmla="*/ 114 h 1056"/>
                  <a:gd name="T40" fmla="*/ 0 w 1073"/>
                  <a:gd name="T41" fmla="*/ 249 h 1056"/>
                  <a:gd name="T42" fmla="*/ 0 w 1073"/>
                  <a:gd name="T43" fmla="*/ 776 h 1056"/>
                  <a:gd name="T44" fmla="*/ 64 w 1073"/>
                  <a:gd name="T45" fmla="*/ 917 h 1056"/>
                  <a:gd name="T46" fmla="*/ 537 w 1073"/>
                  <a:gd name="T47" fmla="*/ 1056 h 1056"/>
                  <a:gd name="T48" fmla="*/ 681 w 1073"/>
                  <a:gd name="T49" fmla="*/ 1047 h 1056"/>
                  <a:gd name="T50" fmla="*/ 683 w 1073"/>
                  <a:gd name="T51" fmla="*/ 951 h 1056"/>
                  <a:gd name="T52" fmla="*/ 537 w 1073"/>
                  <a:gd name="T53" fmla="*/ 99 h 1056"/>
                  <a:gd name="T54" fmla="*/ 975 w 1073"/>
                  <a:gd name="T55" fmla="*/ 249 h 1056"/>
                  <a:gd name="T56" fmla="*/ 537 w 1073"/>
                  <a:gd name="T57" fmla="*/ 399 h 1056"/>
                  <a:gd name="T58" fmla="*/ 99 w 1073"/>
                  <a:gd name="T59" fmla="*/ 249 h 1056"/>
                  <a:gd name="T60" fmla="*/ 537 w 1073"/>
                  <a:gd name="T61" fmla="*/ 99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73" h="1056">
                    <a:moveTo>
                      <a:pt x="683" y="951"/>
                    </a:moveTo>
                    <a:cubicBezTo>
                      <a:pt x="683" y="947"/>
                      <a:pt x="683" y="947"/>
                      <a:pt x="683" y="947"/>
                    </a:cubicBezTo>
                    <a:cubicBezTo>
                      <a:pt x="638" y="954"/>
                      <a:pt x="587" y="957"/>
                      <a:pt x="537" y="957"/>
                    </a:cubicBezTo>
                    <a:cubicBezTo>
                      <a:pt x="295" y="957"/>
                      <a:pt x="99" y="876"/>
                      <a:pt x="99" y="776"/>
                    </a:cubicBezTo>
                    <a:cubicBezTo>
                      <a:pt x="99" y="623"/>
                      <a:pt x="99" y="623"/>
                      <a:pt x="99" y="623"/>
                    </a:cubicBezTo>
                    <a:cubicBezTo>
                      <a:pt x="99" y="520"/>
                      <a:pt x="99" y="520"/>
                      <a:pt x="99" y="520"/>
                    </a:cubicBezTo>
                    <a:cubicBezTo>
                      <a:pt x="99" y="352"/>
                      <a:pt x="99" y="352"/>
                      <a:pt x="99" y="352"/>
                    </a:cubicBezTo>
                    <a:cubicBezTo>
                      <a:pt x="110" y="362"/>
                      <a:pt x="123" y="371"/>
                      <a:pt x="137" y="379"/>
                    </a:cubicBezTo>
                    <a:cubicBezTo>
                      <a:pt x="228" y="429"/>
                      <a:pt x="371" y="457"/>
                      <a:pt x="537" y="458"/>
                    </a:cubicBezTo>
                    <a:cubicBezTo>
                      <a:pt x="662" y="458"/>
                      <a:pt x="776" y="441"/>
                      <a:pt x="862" y="411"/>
                    </a:cubicBezTo>
                    <a:cubicBezTo>
                      <a:pt x="906" y="396"/>
                      <a:pt x="942" y="378"/>
                      <a:pt x="972" y="355"/>
                    </a:cubicBezTo>
                    <a:cubicBezTo>
                      <a:pt x="973" y="354"/>
                      <a:pt x="974" y="353"/>
                      <a:pt x="975" y="352"/>
                    </a:cubicBezTo>
                    <a:cubicBezTo>
                      <a:pt x="975" y="460"/>
                      <a:pt x="975" y="460"/>
                      <a:pt x="975" y="460"/>
                    </a:cubicBezTo>
                    <a:cubicBezTo>
                      <a:pt x="1008" y="465"/>
                      <a:pt x="1039" y="476"/>
                      <a:pt x="1067" y="493"/>
                    </a:cubicBezTo>
                    <a:cubicBezTo>
                      <a:pt x="1069" y="493"/>
                      <a:pt x="1071" y="493"/>
                      <a:pt x="1073" y="494"/>
                    </a:cubicBezTo>
                    <a:cubicBezTo>
                      <a:pt x="1073" y="249"/>
                      <a:pt x="1073" y="249"/>
                      <a:pt x="1073" y="249"/>
                    </a:cubicBezTo>
                    <a:cubicBezTo>
                      <a:pt x="1073" y="187"/>
                      <a:pt x="1037" y="141"/>
                      <a:pt x="1002" y="114"/>
                    </a:cubicBezTo>
                    <a:cubicBezTo>
                      <a:pt x="896" y="33"/>
                      <a:pt x="733" y="3"/>
                      <a:pt x="537" y="0"/>
                    </a:cubicBezTo>
                    <a:cubicBezTo>
                      <a:pt x="406" y="0"/>
                      <a:pt x="288" y="18"/>
                      <a:pt x="195" y="49"/>
                    </a:cubicBezTo>
                    <a:cubicBezTo>
                      <a:pt x="148" y="66"/>
                      <a:pt x="107" y="85"/>
                      <a:pt x="71" y="114"/>
                    </a:cubicBezTo>
                    <a:cubicBezTo>
                      <a:pt x="36" y="141"/>
                      <a:pt x="0" y="187"/>
                      <a:pt x="0" y="249"/>
                    </a:cubicBezTo>
                    <a:cubicBezTo>
                      <a:pt x="0" y="776"/>
                      <a:pt x="0" y="776"/>
                      <a:pt x="0" y="776"/>
                    </a:cubicBezTo>
                    <a:cubicBezTo>
                      <a:pt x="0" y="835"/>
                      <a:pt x="29" y="884"/>
                      <a:pt x="64" y="917"/>
                    </a:cubicBezTo>
                    <a:cubicBezTo>
                      <a:pt x="169" y="1014"/>
                      <a:pt x="338" y="1053"/>
                      <a:pt x="537" y="1056"/>
                    </a:cubicBezTo>
                    <a:cubicBezTo>
                      <a:pt x="586" y="1056"/>
                      <a:pt x="636" y="1053"/>
                      <a:pt x="681" y="1047"/>
                    </a:cubicBezTo>
                    <a:lnTo>
                      <a:pt x="683" y="951"/>
                    </a:lnTo>
                    <a:close/>
                    <a:moveTo>
                      <a:pt x="537" y="99"/>
                    </a:moveTo>
                    <a:cubicBezTo>
                      <a:pt x="778" y="99"/>
                      <a:pt x="975" y="166"/>
                      <a:pt x="975" y="249"/>
                    </a:cubicBezTo>
                    <a:cubicBezTo>
                      <a:pt x="975" y="332"/>
                      <a:pt x="778" y="399"/>
                      <a:pt x="537" y="399"/>
                    </a:cubicBezTo>
                    <a:cubicBezTo>
                      <a:pt x="295" y="399"/>
                      <a:pt x="99" y="332"/>
                      <a:pt x="99" y="249"/>
                    </a:cubicBezTo>
                    <a:cubicBezTo>
                      <a:pt x="99" y="166"/>
                      <a:pt x="295" y="99"/>
                      <a:pt x="537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138"/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6" name="Freeform 20"/>
          <p:cNvSpPr>
            <a:spLocks noEditPoints="1"/>
          </p:cNvSpPr>
          <p:nvPr/>
        </p:nvSpPr>
        <p:spPr bwMode="black">
          <a:xfrm>
            <a:off x="5556841" y="2916071"/>
            <a:ext cx="494264" cy="279520"/>
          </a:xfrm>
          <a:custGeom>
            <a:avLst/>
            <a:gdLst/>
            <a:ahLst/>
            <a:cxnLst>
              <a:cxn ang="0">
                <a:pos x="774" y="456"/>
              </a:cxn>
              <a:cxn ang="0">
                <a:pos x="774" y="36"/>
              </a:cxn>
              <a:cxn ang="0">
                <a:pos x="737" y="0"/>
              </a:cxn>
              <a:cxn ang="0">
                <a:pos x="107" y="0"/>
              </a:cxn>
              <a:cxn ang="0">
                <a:pos x="71" y="36"/>
              </a:cxn>
              <a:cxn ang="0">
                <a:pos x="71" y="456"/>
              </a:cxn>
              <a:cxn ang="0">
                <a:pos x="0" y="544"/>
              </a:cxn>
              <a:cxn ang="0">
                <a:pos x="44" y="588"/>
              </a:cxn>
              <a:cxn ang="0">
                <a:pos x="800" y="588"/>
              </a:cxn>
              <a:cxn ang="0">
                <a:pos x="844" y="544"/>
              </a:cxn>
              <a:cxn ang="0">
                <a:pos x="774" y="456"/>
              </a:cxn>
              <a:cxn ang="0">
                <a:pos x="481" y="554"/>
              </a:cxn>
              <a:cxn ang="0">
                <a:pos x="350" y="554"/>
              </a:cxn>
              <a:cxn ang="0">
                <a:pos x="337" y="547"/>
              </a:cxn>
              <a:cxn ang="0">
                <a:pos x="352" y="519"/>
              </a:cxn>
              <a:cxn ang="0">
                <a:pos x="363" y="514"/>
              </a:cxn>
              <a:cxn ang="0">
                <a:pos x="468" y="514"/>
              </a:cxn>
              <a:cxn ang="0">
                <a:pos x="478" y="519"/>
              </a:cxn>
              <a:cxn ang="0">
                <a:pos x="494" y="547"/>
              </a:cxn>
              <a:cxn ang="0">
                <a:pos x="481" y="554"/>
              </a:cxn>
              <a:cxn ang="0">
                <a:pos x="748" y="456"/>
              </a:cxn>
              <a:cxn ang="0">
                <a:pos x="99" y="456"/>
              </a:cxn>
              <a:cxn ang="0">
                <a:pos x="99" y="42"/>
              </a:cxn>
              <a:cxn ang="0">
                <a:pos x="117" y="24"/>
              </a:cxn>
              <a:cxn ang="0">
                <a:pos x="730" y="24"/>
              </a:cxn>
              <a:cxn ang="0">
                <a:pos x="748" y="42"/>
              </a:cxn>
              <a:cxn ang="0">
                <a:pos x="748" y="456"/>
              </a:cxn>
            </a:cxnLst>
            <a:rect l="0" t="0" r="r" b="b"/>
            <a:pathLst>
              <a:path w="844" h="588">
                <a:moveTo>
                  <a:pt x="774" y="456"/>
                </a:moveTo>
                <a:cubicBezTo>
                  <a:pt x="774" y="36"/>
                  <a:pt x="774" y="36"/>
                  <a:pt x="774" y="36"/>
                </a:cubicBezTo>
                <a:cubicBezTo>
                  <a:pt x="774" y="16"/>
                  <a:pt x="757" y="0"/>
                  <a:pt x="73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87" y="0"/>
                  <a:pt x="71" y="16"/>
                  <a:pt x="71" y="36"/>
                </a:cubicBezTo>
                <a:cubicBezTo>
                  <a:pt x="71" y="456"/>
                  <a:pt x="71" y="456"/>
                  <a:pt x="71" y="456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68"/>
                  <a:pt x="20" y="588"/>
                  <a:pt x="44" y="588"/>
                </a:cubicBezTo>
                <a:cubicBezTo>
                  <a:pt x="800" y="588"/>
                  <a:pt x="800" y="588"/>
                  <a:pt x="800" y="588"/>
                </a:cubicBezTo>
                <a:cubicBezTo>
                  <a:pt x="824" y="588"/>
                  <a:pt x="844" y="568"/>
                  <a:pt x="844" y="544"/>
                </a:cubicBezTo>
                <a:lnTo>
                  <a:pt x="774" y="456"/>
                </a:lnTo>
                <a:close/>
                <a:moveTo>
                  <a:pt x="481" y="554"/>
                </a:moveTo>
                <a:cubicBezTo>
                  <a:pt x="350" y="554"/>
                  <a:pt x="350" y="554"/>
                  <a:pt x="350" y="554"/>
                </a:cubicBezTo>
                <a:cubicBezTo>
                  <a:pt x="343" y="554"/>
                  <a:pt x="337" y="551"/>
                  <a:pt x="337" y="547"/>
                </a:cubicBezTo>
                <a:cubicBezTo>
                  <a:pt x="352" y="519"/>
                  <a:pt x="352" y="519"/>
                  <a:pt x="352" y="519"/>
                </a:cubicBezTo>
                <a:cubicBezTo>
                  <a:pt x="352" y="516"/>
                  <a:pt x="357" y="514"/>
                  <a:pt x="363" y="514"/>
                </a:cubicBezTo>
                <a:cubicBezTo>
                  <a:pt x="468" y="514"/>
                  <a:pt x="468" y="514"/>
                  <a:pt x="468" y="514"/>
                </a:cubicBezTo>
                <a:cubicBezTo>
                  <a:pt x="473" y="514"/>
                  <a:pt x="478" y="516"/>
                  <a:pt x="478" y="519"/>
                </a:cubicBezTo>
                <a:cubicBezTo>
                  <a:pt x="494" y="547"/>
                  <a:pt x="494" y="547"/>
                  <a:pt x="494" y="547"/>
                </a:cubicBezTo>
                <a:cubicBezTo>
                  <a:pt x="494" y="551"/>
                  <a:pt x="488" y="554"/>
                  <a:pt x="481" y="554"/>
                </a:cubicBezTo>
                <a:close/>
                <a:moveTo>
                  <a:pt x="748" y="456"/>
                </a:moveTo>
                <a:cubicBezTo>
                  <a:pt x="99" y="456"/>
                  <a:pt x="99" y="456"/>
                  <a:pt x="99" y="456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32"/>
                  <a:pt x="107" y="24"/>
                  <a:pt x="117" y="24"/>
                </a:cubicBezTo>
                <a:cubicBezTo>
                  <a:pt x="730" y="24"/>
                  <a:pt x="730" y="24"/>
                  <a:pt x="730" y="24"/>
                </a:cubicBezTo>
                <a:cubicBezTo>
                  <a:pt x="740" y="24"/>
                  <a:pt x="748" y="32"/>
                  <a:pt x="748" y="42"/>
                </a:cubicBezTo>
                <a:lnTo>
                  <a:pt x="748" y="456"/>
                </a:lnTo>
                <a:close/>
              </a:path>
            </a:pathLst>
          </a:custGeom>
          <a:solidFill>
            <a:schemeClr val="tx2"/>
          </a:solidFill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defTabSz="457138"/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67" name="Rounded Rectangle 6"/>
          <p:cNvSpPr/>
          <p:nvPr/>
        </p:nvSpPr>
        <p:spPr bwMode="black">
          <a:xfrm>
            <a:off x="5659241" y="2416079"/>
            <a:ext cx="186675" cy="235492"/>
          </a:xfrm>
          <a:custGeom>
            <a:avLst/>
            <a:gdLst/>
            <a:ahLst/>
            <a:cxnLst/>
            <a:rect l="l" t="t" r="r" b="b"/>
            <a:pathLst>
              <a:path w="3286897" h="4658497">
                <a:moveTo>
                  <a:pt x="1600200" y="4382531"/>
                </a:moveTo>
                <a:cubicBezTo>
                  <a:pt x="1600200" y="4367744"/>
                  <a:pt x="1588213" y="4355757"/>
                  <a:pt x="1573426" y="4355757"/>
                </a:cubicBezTo>
                <a:lnTo>
                  <a:pt x="811428" y="4355757"/>
                </a:lnTo>
                <a:cubicBezTo>
                  <a:pt x="796641" y="4355757"/>
                  <a:pt x="784654" y="4367744"/>
                  <a:pt x="784654" y="4382531"/>
                </a:cubicBezTo>
                <a:lnTo>
                  <a:pt x="784654" y="4489621"/>
                </a:lnTo>
                <a:cubicBezTo>
                  <a:pt x="784654" y="4504408"/>
                  <a:pt x="796641" y="4516395"/>
                  <a:pt x="811428" y="4516395"/>
                </a:cubicBezTo>
                <a:lnTo>
                  <a:pt x="1573426" y="4516395"/>
                </a:lnTo>
                <a:cubicBezTo>
                  <a:pt x="1588213" y="4516395"/>
                  <a:pt x="1600200" y="4504408"/>
                  <a:pt x="1600200" y="4489621"/>
                </a:cubicBezTo>
                <a:close/>
                <a:moveTo>
                  <a:pt x="2502243" y="4382531"/>
                </a:moveTo>
                <a:cubicBezTo>
                  <a:pt x="2502243" y="4367744"/>
                  <a:pt x="2490256" y="4355757"/>
                  <a:pt x="2475469" y="4355757"/>
                </a:cubicBezTo>
                <a:lnTo>
                  <a:pt x="1713471" y="4355757"/>
                </a:lnTo>
                <a:cubicBezTo>
                  <a:pt x="1698684" y="4355757"/>
                  <a:pt x="1686697" y="4367744"/>
                  <a:pt x="1686697" y="4382531"/>
                </a:cubicBezTo>
                <a:lnTo>
                  <a:pt x="1686697" y="4489621"/>
                </a:lnTo>
                <a:cubicBezTo>
                  <a:pt x="1686697" y="4504408"/>
                  <a:pt x="1698684" y="4516395"/>
                  <a:pt x="1713471" y="4516395"/>
                </a:cubicBezTo>
                <a:lnTo>
                  <a:pt x="2475469" y="4516395"/>
                </a:lnTo>
                <a:cubicBezTo>
                  <a:pt x="2490256" y="4516395"/>
                  <a:pt x="2502243" y="4504408"/>
                  <a:pt x="2502243" y="4489621"/>
                </a:cubicBezTo>
                <a:close/>
                <a:moveTo>
                  <a:pt x="3021231" y="480896"/>
                </a:moveTo>
                <a:cubicBezTo>
                  <a:pt x="3021231" y="375524"/>
                  <a:pt x="2935811" y="290104"/>
                  <a:pt x="2830439" y="290104"/>
                </a:cubicBezTo>
                <a:lnTo>
                  <a:pt x="444108" y="290104"/>
                </a:lnTo>
                <a:cubicBezTo>
                  <a:pt x="338736" y="290104"/>
                  <a:pt x="253316" y="375524"/>
                  <a:pt x="253316" y="480896"/>
                </a:cubicBezTo>
                <a:lnTo>
                  <a:pt x="253316" y="4029043"/>
                </a:lnTo>
                <a:cubicBezTo>
                  <a:pt x="253316" y="4134415"/>
                  <a:pt x="338736" y="4219835"/>
                  <a:pt x="444108" y="4219835"/>
                </a:cubicBezTo>
                <a:lnTo>
                  <a:pt x="2830439" y="4219835"/>
                </a:lnTo>
                <a:cubicBezTo>
                  <a:pt x="2935811" y="4219835"/>
                  <a:pt x="3021231" y="4134415"/>
                  <a:pt x="3021231" y="4029043"/>
                </a:cubicBezTo>
                <a:close/>
                <a:moveTo>
                  <a:pt x="3286897" y="226566"/>
                </a:moveTo>
                <a:lnTo>
                  <a:pt x="3286897" y="4431931"/>
                </a:lnTo>
                <a:cubicBezTo>
                  <a:pt x="3286897" y="4557060"/>
                  <a:pt x="3185460" y="4658497"/>
                  <a:pt x="3060331" y="4658497"/>
                </a:cubicBezTo>
                <a:lnTo>
                  <a:pt x="226566" y="4658497"/>
                </a:lnTo>
                <a:cubicBezTo>
                  <a:pt x="101437" y="4658497"/>
                  <a:pt x="0" y="4557060"/>
                  <a:pt x="0" y="4431931"/>
                </a:cubicBezTo>
                <a:lnTo>
                  <a:pt x="0" y="226566"/>
                </a:lnTo>
                <a:cubicBezTo>
                  <a:pt x="0" y="101437"/>
                  <a:pt x="101437" y="0"/>
                  <a:pt x="226566" y="0"/>
                </a:cubicBezTo>
                <a:lnTo>
                  <a:pt x="3060331" y="0"/>
                </a:lnTo>
                <a:cubicBezTo>
                  <a:pt x="3185460" y="0"/>
                  <a:pt x="3286897" y="101437"/>
                  <a:pt x="3286897" y="226566"/>
                </a:cubicBez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82302" tIns="41151" rIns="82302" bIns="41151" numCol="1" rtlCol="0" anchor="ctr" anchorCtr="0" compatLnSpc="1">
            <a:prstTxWarp prst="textNoShape">
              <a:avLst/>
            </a:prstTxWarp>
          </a:bodyPr>
          <a:lstStyle/>
          <a:p>
            <a:pPr defTabSz="740740"/>
            <a:endParaRPr lang="en-US" spc="-122" dirty="0">
              <a:solidFill>
                <a:prstClr val="black">
                  <a:lumMod val="50000"/>
                </a:prstClr>
              </a:solidFill>
              <a:latin typeface="Segoe Light" pitchFamily="34" charset="0"/>
            </a:endParaRPr>
          </a:p>
        </p:txBody>
      </p:sp>
      <p:cxnSp>
        <p:nvCxnSpPr>
          <p:cNvPr id="168" name="Straight Connector 167"/>
          <p:cNvCxnSpPr/>
          <p:nvPr/>
        </p:nvCxnSpPr>
        <p:spPr bwMode="gray">
          <a:xfrm flipH="1" flipV="1">
            <a:off x="4737098" y="3236043"/>
            <a:ext cx="1" cy="2780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 bwMode="gray">
          <a:xfrm flipH="1" flipV="1">
            <a:off x="5722731" y="4226683"/>
            <a:ext cx="133992" cy="2344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 bwMode="gray">
          <a:xfrm flipV="1">
            <a:off x="5356518" y="2533825"/>
            <a:ext cx="251528" cy="180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 bwMode="gray">
          <a:xfrm>
            <a:off x="5333161" y="2916071"/>
            <a:ext cx="192839" cy="1397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 bwMode="gray">
          <a:xfrm>
            <a:off x="3943695" y="2554463"/>
            <a:ext cx="196277" cy="596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8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Setup Temperature Sensor input to A0 of Galileo </a:t>
            </a:r>
          </a:p>
          <a:p>
            <a:r>
              <a:rPr lang="en-GB" dirty="0" smtClean="0"/>
              <a:t>MQTT application is written for Arduino &amp; Node.js </a:t>
            </a:r>
          </a:p>
          <a:p>
            <a:endParaRPr lang="en-GB" dirty="0"/>
          </a:p>
          <a:p>
            <a:r>
              <a:rPr lang="en-GB" dirty="0" smtClean="0"/>
              <a:t>Notes :- </a:t>
            </a:r>
          </a:p>
          <a:p>
            <a:pPr marL="457200" indent="-457200">
              <a:buAutoNum type="arabicPeriod"/>
            </a:pPr>
            <a:r>
              <a:rPr lang="en-GB" dirty="0" smtClean="0"/>
              <a:t>Setup </a:t>
            </a:r>
            <a:r>
              <a:rPr lang="en-GB" dirty="0" err="1" smtClean="0"/>
              <a:t>WiFi</a:t>
            </a:r>
            <a:r>
              <a:rPr lang="en-GB" dirty="0" smtClean="0"/>
              <a:t> connection </a:t>
            </a:r>
          </a:p>
          <a:p>
            <a:pPr marL="682625" lvl="1" indent="-457200">
              <a:buAutoNum type="arabicPeriod"/>
            </a:pPr>
            <a:r>
              <a:rPr lang="en-GB" dirty="0" smtClean="0"/>
              <a:t>All you need is SSID &amp; Passphrase</a:t>
            </a:r>
          </a:p>
          <a:p>
            <a:pPr marL="457200" indent="-457200">
              <a:buAutoNum type="arabicPeriod"/>
            </a:pPr>
            <a:r>
              <a:rPr lang="en-GB" dirty="0" smtClean="0"/>
              <a:t>Configure MQTT Session</a:t>
            </a:r>
          </a:p>
          <a:p>
            <a:pPr marL="682625" lvl="1" indent="-457200">
              <a:buAutoNum type="arabicPeriod"/>
            </a:pPr>
            <a:r>
              <a:rPr lang="en-GB" dirty="0" smtClean="0"/>
              <a:t>Client Name format</a:t>
            </a:r>
          </a:p>
          <a:p>
            <a:pPr marL="1028700" lvl="2" indent="-457200">
              <a:buAutoNum type="arabicPeriod"/>
            </a:pPr>
            <a:r>
              <a:rPr lang="en-GB" dirty="0" smtClean="0"/>
              <a:t>d:quickstart:&lt;name&gt;:mac</a:t>
            </a:r>
          </a:p>
          <a:p>
            <a:pPr marL="682625" lvl="1" indent="-457200">
              <a:buAutoNum type="arabicPeriod"/>
            </a:pPr>
            <a:r>
              <a:rPr lang="en-GB" dirty="0" smtClean="0"/>
              <a:t>Max length 34 characters</a:t>
            </a:r>
          </a:p>
          <a:p>
            <a:pPr marL="682625" lvl="1" indent="-457200">
              <a:buAutoNum type="arabicPeriod"/>
            </a:pPr>
            <a:r>
              <a:rPr lang="en-GB" dirty="0" smtClean="0"/>
              <a:t>MAC address is that of the </a:t>
            </a:r>
            <a:r>
              <a:rPr lang="en-GB" dirty="0" err="1" smtClean="0"/>
              <a:t>ethernet</a:t>
            </a:r>
            <a:r>
              <a:rPr lang="en-GB" dirty="0" smtClean="0"/>
              <a:t> port </a:t>
            </a:r>
          </a:p>
          <a:p>
            <a:pPr marL="682625" lvl="1" indent="-457200">
              <a:buAutoNum type="arabicPeriod"/>
            </a:pPr>
            <a:r>
              <a:rPr lang="en-GB" dirty="0" smtClean="0"/>
              <a:t>MAC address is case sensitive – consistent cut &amp; paste needed </a:t>
            </a:r>
            <a:r>
              <a:rPr lang="en-GB" dirty="0" smtClean="0">
                <a:sym typeface="Wingdings" panose="05000000000000000000" pitchFamily="2" charset="2"/>
              </a:rPr>
              <a:t> 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look at a simple MQTT Test 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24" y="1937653"/>
            <a:ext cx="5459869" cy="116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987" y="3537857"/>
            <a:ext cx="5074106" cy="11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6286158" y="3973285"/>
            <a:ext cx="1431063" cy="59871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square" lIns="0" tIns="0" rIns="0" bIns="0" rtlCol="0" anchor="ctr"/>
          <a:lstStyle/>
          <a:p>
            <a:pPr algn="ctr" eaLnBrk="0" hangingPunct="0"/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429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57" y="2932290"/>
            <a:ext cx="7772400" cy="8885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Lets Get Started!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>
                <a:solidFill>
                  <a:schemeClr val="accent4"/>
                </a:solidFill>
              </a:rPr>
              <a:t>https://github.com/global-urban-datafest/datafest_dublin_helper_files</a:t>
            </a:r>
            <a:endParaRPr lang="en-US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2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Get started with Galileo platform </a:t>
            </a:r>
          </a:p>
          <a:p>
            <a:pPr marL="568325" lvl="1" indent="-342900"/>
            <a:r>
              <a:rPr lang="en-GB" dirty="0" smtClean="0"/>
              <a:t>What do I need ? </a:t>
            </a:r>
          </a:p>
          <a:p>
            <a:pPr marL="568325" lvl="1" indent="-342900"/>
            <a:r>
              <a:rPr lang="en-GB" dirty="0" smtClean="0"/>
              <a:t>What software do I need ? </a:t>
            </a:r>
          </a:p>
          <a:p>
            <a:pPr marL="568325" lvl="1" indent="-342900"/>
            <a:r>
              <a:rPr lang="en-GB" dirty="0" smtClean="0"/>
              <a:t>How do I configure it ? </a:t>
            </a:r>
          </a:p>
          <a:p>
            <a:pPr marL="568325" lvl="1" indent="-342900"/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Connect stuff </a:t>
            </a:r>
          </a:p>
          <a:p>
            <a:pPr marL="568325" lvl="1" indent="-342900"/>
            <a:r>
              <a:rPr lang="en-GB" dirty="0" smtClean="0"/>
              <a:t>How do I configure the </a:t>
            </a:r>
            <a:r>
              <a:rPr lang="en-GB" dirty="0" err="1" smtClean="0"/>
              <a:t>WiFi</a:t>
            </a:r>
            <a:r>
              <a:rPr lang="en-GB" dirty="0" smtClean="0"/>
              <a:t> ? </a:t>
            </a:r>
          </a:p>
          <a:p>
            <a:pPr marL="568325" lvl="1" indent="-342900"/>
            <a:r>
              <a:rPr lang="en-GB" dirty="0" smtClean="0"/>
              <a:t>How do I hook up devices to my board ? </a:t>
            </a:r>
          </a:p>
          <a:p>
            <a:pPr marL="568325" lvl="1" indent="-342900"/>
            <a:r>
              <a:rPr lang="en-GB" dirty="0" smtClean="0"/>
              <a:t>How can I program stuff ? </a:t>
            </a:r>
          </a:p>
          <a:p>
            <a:pPr marL="568325" lvl="1" indent="-342900"/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Next Steps </a:t>
            </a:r>
          </a:p>
          <a:p>
            <a:pPr marL="568325" lvl="1" indent="-342900"/>
            <a:r>
              <a:rPr lang="en-GB" dirty="0" smtClean="0"/>
              <a:t>How can I connect to the cloud ? </a:t>
            </a:r>
          </a:p>
          <a:p>
            <a:pPr marL="568325" lvl="1" indent="-342900"/>
            <a:r>
              <a:rPr lang="en-GB" dirty="0" smtClean="0"/>
              <a:t>How do I know it all works ? </a:t>
            </a:r>
          </a:p>
          <a:p>
            <a:pPr marL="342900" indent="-342900"/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Goals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27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</a:t>
            </a:r>
            <a:r>
              <a:rPr lang="en-US" b="1" dirty="0" smtClean="0"/>
              <a:t>hundreds</a:t>
            </a:r>
            <a:r>
              <a:rPr lang="en-US" dirty="0" smtClean="0"/>
              <a:t> of shields available from dozens of suppliers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Arduino Shields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268676" y="1766461"/>
            <a:ext cx="8710055" cy="44319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E" b="1" dirty="0" smtClean="0"/>
              <a:t>		GSM/</a:t>
            </a:r>
            <a:r>
              <a:rPr lang="en-IE" b="1" dirty="0" err="1" smtClean="0"/>
              <a:t>Wifi</a:t>
            </a:r>
            <a:r>
              <a:rPr lang="en-IE" b="1" dirty="0" smtClean="0"/>
              <a:t>/Bluetooth					Ethernet/GPS</a:t>
            </a:r>
            <a:endParaRPr lang="en-IE" b="1" dirty="0"/>
          </a:p>
          <a:p>
            <a:endParaRPr lang="en-IE" b="1" dirty="0" smtClean="0"/>
          </a:p>
          <a:p>
            <a:endParaRPr lang="en-IE" b="1" dirty="0" smtClean="0"/>
          </a:p>
          <a:p>
            <a:r>
              <a:rPr lang="en-IE" b="1" dirty="0" smtClean="0"/>
              <a:t>      Battery/Solar										RS232/RS485</a:t>
            </a:r>
            <a:endParaRPr lang="en-IE" b="1" dirty="0"/>
          </a:p>
          <a:p>
            <a:endParaRPr lang="en-IE" b="1" dirty="0" smtClean="0"/>
          </a:p>
          <a:p>
            <a:endParaRPr lang="en-IE" b="1" dirty="0" smtClean="0"/>
          </a:p>
          <a:p>
            <a:r>
              <a:rPr lang="en-IE" b="1" dirty="0" smtClean="0"/>
              <a:t>RFID/</a:t>
            </a:r>
            <a:r>
              <a:rPr lang="en-IE" b="1" dirty="0" err="1" smtClean="0"/>
              <a:t>Xbee</a:t>
            </a:r>
            <a:r>
              <a:rPr lang="en-IE" b="1" dirty="0" smtClean="0"/>
              <a:t>/NFC											SD/EEPROM</a:t>
            </a:r>
            <a:endParaRPr lang="en-IE" b="1" dirty="0"/>
          </a:p>
          <a:p>
            <a:endParaRPr lang="en-IE" b="1" dirty="0" smtClean="0"/>
          </a:p>
          <a:p>
            <a:endParaRPr lang="en-IE" b="1" dirty="0"/>
          </a:p>
          <a:p>
            <a:r>
              <a:rPr lang="en-IE" b="1" dirty="0" smtClean="0"/>
              <a:t>	Midi/WAV/MP3									Camera/Video/Home</a:t>
            </a:r>
            <a:endParaRPr lang="en-IE" b="1" dirty="0"/>
          </a:p>
          <a:p>
            <a:endParaRPr lang="en-IE" b="1" dirty="0" smtClean="0"/>
          </a:p>
          <a:p>
            <a:endParaRPr lang="en-IE" b="1" dirty="0"/>
          </a:p>
          <a:p>
            <a:r>
              <a:rPr lang="en-IE" b="1" dirty="0" smtClean="0"/>
              <a:t>		Sensors/LCDs						Robotics/Fun/Actuators</a:t>
            </a:r>
            <a:endParaRPr lang="en-IE" b="1" dirty="0"/>
          </a:p>
          <a:p>
            <a:endParaRPr lang="en-IE" b="1" dirty="0"/>
          </a:p>
          <a:p>
            <a:endParaRPr lang="en-IE" b="1" dirty="0" smtClean="0"/>
          </a:p>
          <a:p>
            <a:endParaRPr lang="en-IE" dirty="0" smtClean="0"/>
          </a:p>
        </p:txBody>
      </p:sp>
      <p:sp>
        <p:nvSpPr>
          <p:cNvPr id="6" name="Oval 5"/>
          <p:cNvSpPr/>
          <p:nvPr/>
        </p:nvSpPr>
        <p:spPr bwMode="auto">
          <a:xfrm>
            <a:off x="2827421" y="2261931"/>
            <a:ext cx="2875547" cy="2634915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square" lIns="0" tIns="0" rIns="0" bIns="0" rtlCol="0" anchor="ctr"/>
          <a:lstStyle/>
          <a:p>
            <a:pPr algn="ctr" eaLnBrk="0" hangingPunct="0"/>
            <a:r>
              <a:rPr lang="en-IE" sz="1600" dirty="0">
                <a:solidFill>
                  <a:schemeClr val="bg1"/>
                </a:solidFill>
              </a:rPr>
              <a:t>shieldlist.org</a:t>
            </a:r>
          </a:p>
          <a:p>
            <a:pPr algn="ctr" eaLnBrk="0" hangingPunct="0"/>
            <a:r>
              <a:rPr lang="en-IE" sz="1600" dirty="0" smtClean="0">
                <a:solidFill>
                  <a:schemeClr val="bg1"/>
                </a:solidFill>
              </a:rPr>
              <a:t>adafruit.com</a:t>
            </a:r>
            <a:endParaRPr lang="en-IE" sz="1600" dirty="0">
              <a:solidFill>
                <a:schemeClr val="bg1"/>
              </a:solidFill>
            </a:endParaRPr>
          </a:p>
          <a:p>
            <a:pPr algn="ctr" eaLnBrk="0" hangingPunct="0"/>
            <a:r>
              <a:rPr lang="en-IE" sz="1600" dirty="0">
                <a:solidFill>
                  <a:schemeClr val="bg1"/>
                </a:solidFill>
              </a:rPr>
              <a:t>cooking-hacks.com</a:t>
            </a:r>
          </a:p>
          <a:p>
            <a:pPr algn="ctr" eaLnBrk="0" hangingPunct="0"/>
            <a:r>
              <a:rPr lang="en-IE" sz="1600" dirty="0">
                <a:solidFill>
                  <a:schemeClr val="bg1"/>
                </a:solidFill>
              </a:rPr>
              <a:t>sparkfun.com</a:t>
            </a:r>
          </a:p>
          <a:p>
            <a:pPr algn="ctr" eaLnBrk="0" hangingPunct="0"/>
            <a:r>
              <a:rPr lang="en-IE" sz="1600" dirty="0">
                <a:solidFill>
                  <a:schemeClr val="bg1"/>
                </a:solidFill>
              </a:rPr>
              <a:t>store.arduino.cc</a:t>
            </a:r>
          </a:p>
          <a:p>
            <a:pPr algn="ctr" eaLnBrk="0" hangingPunct="0"/>
            <a:r>
              <a:rPr lang="en-IE" sz="1600" dirty="0" smtClean="0">
                <a:solidFill>
                  <a:schemeClr val="bg1"/>
                </a:solidFill>
              </a:rPr>
              <a:t>cutidigi.com</a:t>
            </a:r>
          </a:p>
          <a:p>
            <a:pPr algn="ctr" eaLnBrk="0" hangingPunct="0"/>
            <a:r>
              <a:rPr lang="en-IE" sz="1600" dirty="0" err="1" smtClean="0">
                <a:solidFill>
                  <a:schemeClr val="bg1"/>
                </a:solidFill>
              </a:rPr>
              <a:t>etc</a:t>
            </a:r>
            <a:endParaRPr lang="en-I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30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Reboot </a:t>
            </a:r>
            <a:r>
              <a:rPr lang="en-US" sz="3200" dirty="0"/>
              <a:t>and </a:t>
            </a:r>
            <a:r>
              <a:rPr lang="en-US" sz="3200" dirty="0" smtClean="0"/>
              <a:t>Reset Button Differences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lvl="1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0071C5"/>
                </a:solidFill>
                <a:cs typeface="Neo Sans Intel"/>
              </a:rPr>
              <a:t>Reset </a:t>
            </a:r>
            <a:r>
              <a:rPr lang="en-US" sz="2000" dirty="0">
                <a:solidFill>
                  <a:srgbClr val="0071C5"/>
                </a:solidFill>
                <a:cs typeface="Neo Sans Intel"/>
              </a:rPr>
              <a:t>Button</a:t>
            </a:r>
          </a:p>
          <a:p>
            <a:pPr marL="688975" lvl="2" indent="-342900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</a:rPr>
              <a:t>Restart the </a:t>
            </a:r>
            <a:r>
              <a:rPr lang="en-US" sz="2000" dirty="0">
                <a:solidFill>
                  <a:srgbClr val="0071C5"/>
                </a:solidFill>
              </a:rPr>
              <a:t>Arduino sketch running on the Galileo.  </a:t>
            </a:r>
            <a:r>
              <a:rPr lang="en-US" sz="2000" dirty="0" smtClean="0">
                <a:solidFill>
                  <a:srgbClr val="0071C5"/>
                </a:solidFill>
              </a:rPr>
              <a:t>Includes </a:t>
            </a:r>
            <a:r>
              <a:rPr lang="en-US" sz="2000" dirty="0">
                <a:solidFill>
                  <a:srgbClr val="0071C5"/>
                </a:solidFill>
              </a:rPr>
              <a:t>re-executing the code defined within the Setup section</a:t>
            </a:r>
          </a:p>
          <a:p>
            <a:pPr marL="688975" lvl="2" indent="-342900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</a:rPr>
              <a:t>Acts </a:t>
            </a:r>
            <a:r>
              <a:rPr lang="en-US" sz="2000" dirty="0">
                <a:solidFill>
                  <a:srgbClr val="0071C5"/>
                </a:solidFill>
              </a:rPr>
              <a:t>much more like the reset button you may be used to</a:t>
            </a:r>
          </a:p>
          <a:p>
            <a:pPr marL="0" lvl="1" indent="0">
              <a:spcBef>
                <a:spcPts val="1200"/>
              </a:spcBef>
              <a:buNone/>
            </a:pPr>
            <a:endParaRPr lang="en-US" sz="2000" dirty="0" smtClean="0">
              <a:solidFill>
                <a:srgbClr val="0071C5"/>
              </a:solidFill>
              <a:cs typeface="Neo Sans Inte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754880" y="1003931"/>
            <a:ext cx="3931920" cy="2482375"/>
          </a:xfrm>
        </p:spPr>
        <p:txBody>
          <a:bodyPr/>
          <a:lstStyle/>
          <a:p>
            <a:pPr marL="0" lvl="1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0071C5"/>
                </a:solidFill>
                <a:cs typeface="Neo Sans Intel"/>
              </a:rPr>
              <a:t>Reboot </a:t>
            </a:r>
            <a:r>
              <a:rPr lang="en-US" sz="2000" dirty="0">
                <a:solidFill>
                  <a:srgbClr val="0071C5"/>
                </a:solidFill>
                <a:cs typeface="Neo Sans Intel"/>
              </a:rPr>
              <a:t>Button</a:t>
            </a:r>
          </a:p>
          <a:p>
            <a:pPr marL="688975" lvl="2" indent="-342900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</a:rPr>
              <a:t>Will </a:t>
            </a:r>
            <a:r>
              <a:rPr lang="en-US" sz="2000" dirty="0">
                <a:solidFill>
                  <a:srgbClr val="0071C5"/>
                </a:solidFill>
              </a:rPr>
              <a:t>reboot the entire Galileo - Linux </a:t>
            </a:r>
            <a:r>
              <a:rPr lang="en-US" sz="2000" dirty="0" smtClean="0">
                <a:solidFill>
                  <a:srgbClr val="0071C5"/>
                </a:solidFill>
              </a:rPr>
              <a:t>included</a:t>
            </a:r>
            <a:endParaRPr lang="en-US" sz="2000" dirty="0">
              <a:solidFill>
                <a:srgbClr val="0071C5"/>
              </a:solidFill>
            </a:endParaRPr>
          </a:p>
          <a:p>
            <a:pPr marL="688975" lvl="2" indent="-342900">
              <a:spcBef>
                <a:spcPts val="1200"/>
              </a:spcBef>
            </a:pPr>
            <a:r>
              <a:rPr lang="en-US" sz="2000" dirty="0">
                <a:solidFill>
                  <a:srgbClr val="0071C5"/>
                </a:solidFill>
              </a:rPr>
              <a:t>Boot time is about 30 seconds, so don’t press this accidentally!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2495" l="5500" r="90000">
                        <a14:foregroundMark x1="19875" y1="21951" x2="33500" y2="38462"/>
                        <a14:foregroundMark x1="62375" y1="45403" x2="65375" y2="75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7766" r="12078" b="6632"/>
          <a:stretch/>
        </p:blipFill>
        <p:spPr>
          <a:xfrm>
            <a:off x="4572000" y="3616030"/>
            <a:ext cx="4032174" cy="283133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423159" y="4384713"/>
            <a:ext cx="2732735" cy="1883885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55079" y="3486306"/>
            <a:ext cx="766775" cy="2705174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53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914" y="1948543"/>
            <a:ext cx="8708572" cy="4909457"/>
          </a:xfrm>
        </p:spPr>
        <p:txBody>
          <a:bodyPr/>
          <a:lstStyle/>
          <a:p>
            <a:r>
              <a:rPr lang="en-US" sz="1800" dirty="0" smtClean="0"/>
              <a:t>Galileo </a:t>
            </a:r>
            <a:r>
              <a:rPr lang="en-US" sz="1800" dirty="0"/>
              <a:t>support site: </a:t>
            </a:r>
            <a:r>
              <a:rPr lang="en-US" sz="1800" dirty="0">
                <a:hlinkClick r:id="rId2"/>
              </a:rPr>
              <a:t>http://www.intel.com/support/galileo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</a:t>
            </a:r>
            <a:r>
              <a:rPr lang="en-US" sz="1400" dirty="0"/>
              <a:t>to </a:t>
            </a:r>
            <a:r>
              <a:rPr lang="en-US" sz="1400" dirty="0" smtClean="0"/>
              <a:t>videos: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www.intel.com/support/galileo/howtovideos.htm</a:t>
            </a:r>
            <a:endParaRPr lang="en-US" sz="1400" dirty="0" smtClean="0"/>
          </a:p>
          <a:p>
            <a:r>
              <a:rPr lang="en-US" sz="1800" dirty="0" smtClean="0"/>
              <a:t>Intel </a:t>
            </a:r>
            <a:r>
              <a:rPr lang="en-US" sz="1800" dirty="0"/>
              <a:t>Maker </a:t>
            </a:r>
            <a:r>
              <a:rPr lang="en-US" sz="1800" dirty="0" smtClean="0"/>
              <a:t>community: </a:t>
            </a:r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communities.intel.com/community/makers</a:t>
            </a:r>
            <a:endParaRPr lang="en-US" sz="18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400" dirty="0"/>
              <a:t>Documents: </a:t>
            </a:r>
            <a:r>
              <a:rPr lang="en-US" sz="1400" dirty="0">
                <a:hlinkClick r:id="rId5"/>
              </a:rPr>
              <a:t>https://communities.intel.com/community/makers/documentation/galileodocuments</a:t>
            </a:r>
            <a:endParaRPr lang="en-US" sz="1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400" dirty="0"/>
              <a:t>Data sheet: </a:t>
            </a:r>
            <a:r>
              <a:rPr lang="en-US" sz="1400" dirty="0">
                <a:hlinkClick r:id="rId6"/>
              </a:rPr>
              <a:t>https://communities.intel.com/docs/DOC-21835</a:t>
            </a:r>
            <a:endParaRPr lang="en-US" sz="1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400" dirty="0"/>
              <a:t>Board User Guide: </a:t>
            </a:r>
            <a:r>
              <a:rPr lang="en-US" sz="1400" dirty="0">
                <a:hlinkClick r:id="rId7"/>
              </a:rPr>
              <a:t>https://communities.intel.com/docs/DOC-22475</a:t>
            </a:r>
            <a:endParaRPr lang="en-US" sz="1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400" dirty="0"/>
              <a:t>Drivers: </a:t>
            </a:r>
            <a:r>
              <a:rPr lang="en-US" sz="1400" dirty="0">
                <a:hlinkClick r:id="rId8"/>
              </a:rPr>
              <a:t>https://</a:t>
            </a:r>
            <a:r>
              <a:rPr lang="en-US" sz="1400" dirty="0" smtClean="0">
                <a:hlinkClick r:id="rId8"/>
              </a:rPr>
              <a:t>communities.intel.com/docs/DOC-22226</a:t>
            </a:r>
            <a:endParaRPr lang="en-IE" sz="1800" dirty="0" smtClean="0"/>
          </a:p>
          <a:p>
            <a:endParaRPr lang="en-IE" sz="1800" dirty="0" smtClean="0"/>
          </a:p>
          <a:p>
            <a:r>
              <a:rPr lang="en-IE" sz="1800" b="1" dirty="0" smtClean="0"/>
              <a:t>There are many Galileo communities e.g.</a:t>
            </a:r>
          </a:p>
          <a:p>
            <a:r>
              <a:rPr lang="en-IE" sz="1800" dirty="0" err="1" smtClean="0"/>
              <a:t>Sparkfun</a:t>
            </a:r>
            <a:r>
              <a:rPr lang="en-IE" sz="1800" dirty="0" smtClean="0"/>
              <a:t> </a:t>
            </a:r>
            <a:r>
              <a:rPr lang="en-IE" sz="1800" dirty="0"/>
              <a:t>getting started </a:t>
            </a:r>
            <a:r>
              <a:rPr lang="en-IE" sz="1800" dirty="0" smtClean="0"/>
              <a:t>guide: </a:t>
            </a:r>
            <a:r>
              <a:rPr lang="en-US" sz="1400" dirty="0">
                <a:hlinkClick r:id="rId9"/>
              </a:rPr>
              <a:t>https://</a:t>
            </a:r>
            <a:r>
              <a:rPr lang="en-US" sz="1400" dirty="0" smtClean="0">
                <a:hlinkClick r:id="rId9"/>
              </a:rPr>
              <a:t>learn.sparkfun.com/tutorials/galileo-getting-started-guide</a:t>
            </a:r>
            <a:endParaRPr lang="en-US" sz="1400" dirty="0"/>
          </a:p>
          <a:p>
            <a:r>
              <a:rPr lang="en-IE" sz="1800" dirty="0" smtClean="0"/>
              <a:t>Using Galileo </a:t>
            </a:r>
            <a:r>
              <a:rPr lang="en-IE" sz="1800" dirty="0"/>
              <a:t>with </a:t>
            </a:r>
            <a:r>
              <a:rPr lang="en-IE" sz="1800" dirty="0" smtClean="0"/>
              <a:t>Arduino shields: </a:t>
            </a:r>
            <a:r>
              <a:rPr lang="en-IE" sz="1400" dirty="0" smtClean="0">
                <a:hlinkClick r:id="rId10"/>
              </a:rPr>
              <a:t>http</a:t>
            </a:r>
            <a:r>
              <a:rPr lang="en-IE" sz="1400" dirty="0">
                <a:hlinkClick r:id="rId10"/>
              </a:rPr>
              <a:t>://</a:t>
            </a:r>
            <a:r>
              <a:rPr lang="en-IE" sz="1400" dirty="0" smtClean="0">
                <a:hlinkClick r:id="rId10"/>
              </a:rPr>
              <a:t>www.cooking-hacks.com/documentation/tutorials/intel-galileo-tutorial-using-arduino-and-raspberry-pi-shields-modules-boards</a:t>
            </a:r>
            <a:endParaRPr lang="en-US" sz="1400" dirty="0" smtClean="0"/>
          </a:p>
          <a:p>
            <a:endParaRPr lang="en-IE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Support</a:t>
            </a:r>
            <a:endParaRPr lang="en-US" dirty="0"/>
          </a:p>
        </p:txBody>
      </p:sp>
      <p:pic>
        <p:nvPicPr>
          <p:cNvPr id="4" name="Picture 2" descr="C:\Users\tcooper1\Documents\Temp\galileo-packaging-5x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57200" y="261258"/>
            <a:ext cx="8229600" cy="125185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Galileo Support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http://</a:t>
            </a:r>
            <a:r>
              <a:rPr lang="en-US" sz="1600" dirty="0" smtClean="0">
                <a:solidFill>
                  <a:srgbClr val="FFFFFF"/>
                </a:solidFill>
              </a:rPr>
              <a:t>www.intel.com/content/www/us/en/do-it-yourself/galileo-maker-quark-board.html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41" y="4212771"/>
            <a:ext cx="2220686" cy="1249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695" y="3519488"/>
            <a:ext cx="2465006" cy="138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943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78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05840"/>
            <a:ext cx="8382000" cy="5021262"/>
          </a:xfrm>
        </p:spPr>
        <p:txBody>
          <a:bodyPr/>
          <a:lstStyle/>
          <a:p>
            <a:r>
              <a:rPr lang="en-US" sz="1800" dirty="0" smtClean="0"/>
              <a:t>An </a:t>
            </a:r>
            <a:r>
              <a:rPr lang="en-US" sz="1800" dirty="0"/>
              <a:t>o</a:t>
            </a:r>
            <a:r>
              <a:rPr lang="en-US" sz="1800" dirty="0" smtClean="0"/>
              <a:t>pen-source hardware and software platform for </a:t>
            </a:r>
            <a:r>
              <a:rPr lang="en-US" sz="1800" dirty="0"/>
              <a:t>building electronics </a:t>
            </a:r>
            <a:r>
              <a:rPr lang="en-US" sz="1800" dirty="0" smtClean="0"/>
              <a:t>projects</a:t>
            </a:r>
          </a:p>
          <a:p>
            <a:pPr marL="568325" lvl="1" indent="-342900"/>
            <a:r>
              <a:rPr lang="en-US" sz="1600" dirty="0" smtClean="0"/>
              <a:t>A </a:t>
            </a:r>
            <a:r>
              <a:rPr lang="en-US" sz="1600" dirty="0"/>
              <a:t>physical programmable circuit board (often referred to as a microcontroller</a:t>
            </a:r>
            <a:r>
              <a:rPr lang="en-US" sz="1600" dirty="0" smtClean="0"/>
              <a:t>)</a:t>
            </a:r>
          </a:p>
          <a:p>
            <a:pPr marL="568325" lvl="1" indent="-342900"/>
            <a:r>
              <a:rPr lang="en-US" sz="1600" dirty="0" smtClean="0"/>
              <a:t>A </a:t>
            </a:r>
            <a:r>
              <a:rPr lang="en-US" sz="1600" dirty="0"/>
              <a:t>piece of software, or IDE (Integrated Development Environment) that runs on your computer, used to write and upload computer code to the physical </a:t>
            </a:r>
            <a:r>
              <a:rPr lang="en-US" sz="1600" dirty="0" smtClean="0"/>
              <a:t>board (supports Mac/Windows/Linux)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Arduino?</a:t>
            </a:r>
            <a:endParaRPr lang="en-US" dirty="0"/>
          </a:p>
        </p:txBody>
      </p:sp>
      <p:pic>
        <p:nvPicPr>
          <p:cNvPr id="1027" name="Picture 3" descr="C:\Users\tcooper1\Documents\Temp\51363844ce395f9922000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37" y="2449813"/>
            <a:ext cx="3591291" cy="3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 descr="http://www.adafruit.com/blog/wp-content/uploads/2012/05/ArduinoUno_R3_Pinouts_6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3" y="2703752"/>
            <a:ext cx="4298862" cy="331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0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tcooper1\Documents\Temp\12720-0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88" y="2191629"/>
            <a:ext cx="2832236" cy="28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6972" y="1720001"/>
            <a:ext cx="8710055" cy="44319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E" b="1" dirty="0" smtClean="0"/>
              <a:t>		Shield Compatibility				</a:t>
            </a:r>
            <a:r>
              <a:rPr lang="en-IE" b="1" dirty="0"/>
              <a:t>WiFi/Ethernet Library Compatibility</a:t>
            </a:r>
          </a:p>
          <a:p>
            <a:endParaRPr lang="en-IE" b="1" dirty="0" smtClean="0"/>
          </a:p>
          <a:p>
            <a:endParaRPr lang="en-IE" b="1" dirty="0" smtClean="0"/>
          </a:p>
          <a:p>
            <a:r>
              <a:rPr lang="en-IE" b="1" dirty="0" smtClean="0"/>
              <a:t>      Familiar Arduino IDE									Real </a:t>
            </a:r>
            <a:r>
              <a:rPr lang="en-IE" b="1" dirty="0"/>
              <a:t>Time Clock</a:t>
            </a:r>
          </a:p>
          <a:p>
            <a:endParaRPr lang="en-IE" b="1" dirty="0" smtClean="0"/>
          </a:p>
          <a:p>
            <a:endParaRPr lang="en-IE" b="1" dirty="0" smtClean="0"/>
          </a:p>
          <a:p>
            <a:r>
              <a:rPr lang="en-IE" b="1" dirty="0" err="1" smtClean="0"/>
              <a:t>MicroSD</a:t>
            </a:r>
            <a:r>
              <a:rPr lang="en-IE" b="1" dirty="0" smtClean="0"/>
              <a:t> Support											USB </a:t>
            </a:r>
            <a:r>
              <a:rPr lang="en-IE" b="1" dirty="0"/>
              <a:t>Host Port</a:t>
            </a:r>
          </a:p>
          <a:p>
            <a:endParaRPr lang="en-IE" b="1" dirty="0" smtClean="0"/>
          </a:p>
          <a:p>
            <a:endParaRPr lang="en-IE" b="1" dirty="0"/>
          </a:p>
          <a:p>
            <a:r>
              <a:rPr lang="en-IE" b="1" dirty="0" smtClean="0"/>
              <a:t>	Serial Connectivity								Linux </a:t>
            </a:r>
            <a:r>
              <a:rPr lang="en-IE" b="1" dirty="0"/>
              <a:t>on Board</a:t>
            </a:r>
          </a:p>
          <a:p>
            <a:endParaRPr lang="en-IE" b="1" dirty="0" smtClean="0"/>
          </a:p>
          <a:p>
            <a:endParaRPr lang="en-IE" b="1" dirty="0"/>
          </a:p>
          <a:p>
            <a:r>
              <a:rPr lang="en-IE" b="1" dirty="0" smtClean="0"/>
              <a:t>		Works </a:t>
            </a:r>
            <a:r>
              <a:rPr lang="en-IE" b="1" dirty="0"/>
              <a:t>with PCI Express Mini </a:t>
            </a:r>
            <a:r>
              <a:rPr lang="en-IE" b="1" dirty="0" smtClean="0"/>
              <a:t>Cards		TWI/I2C</a:t>
            </a:r>
            <a:r>
              <a:rPr lang="en-IE" b="1" dirty="0"/>
              <a:t>, SPI Support</a:t>
            </a:r>
          </a:p>
          <a:p>
            <a:endParaRPr lang="en-IE" b="1" dirty="0"/>
          </a:p>
          <a:p>
            <a:endParaRPr lang="en-IE" b="1" dirty="0" smtClean="0"/>
          </a:p>
          <a:p>
            <a:endParaRPr lang="en-IE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0892" y="6252835"/>
            <a:ext cx="8229600" cy="234931"/>
          </a:xfrm>
        </p:spPr>
        <p:txBody>
          <a:bodyPr/>
          <a:lstStyle/>
          <a:p>
            <a:r>
              <a:rPr lang="en-US" sz="1400" b="1" dirty="0" smtClean="0"/>
              <a:t>Source </a:t>
            </a:r>
            <a:r>
              <a:rPr lang="en-US" sz="1400" b="1" dirty="0" err="1" smtClean="0"/>
              <a:t>Makezine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://makezine.com/2013/10/03/10-great-intel-galileo-features/</a:t>
            </a:r>
            <a:r>
              <a:rPr lang="en-US" sz="1400" dirty="0"/>
              <a:t> </a:t>
            </a:r>
          </a:p>
          <a:p>
            <a:endParaRPr lang="en-US" sz="1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Great things about Galileo</a:t>
            </a:r>
          </a:p>
        </p:txBody>
      </p:sp>
    </p:spTree>
    <p:extLst>
      <p:ext uri="{BB962C8B-B14F-4D97-AF65-F5344CB8AC3E}">
        <p14:creationId xmlns:p14="http://schemas.microsoft.com/office/powerpoint/2010/main" val="9819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29503"/>
            <a:ext cx="8229600" cy="751289"/>
          </a:xfrm>
        </p:spPr>
        <p:txBody>
          <a:bodyPr/>
          <a:lstStyle/>
          <a:p>
            <a:r>
              <a:rPr lang="en-US" sz="2800" b="0" dirty="0"/>
              <a:t>Intel® Quark </a:t>
            </a:r>
            <a:r>
              <a:rPr lang="en-US" sz="2800" b="0" dirty="0" err="1"/>
              <a:t>SoC</a:t>
            </a:r>
            <a:r>
              <a:rPr lang="en-US" sz="2800" b="0" dirty="0"/>
              <a:t> X1000 - Pentium compatible ISA</a:t>
            </a:r>
            <a:endParaRPr lang="en-GB" sz="2800" b="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2132" y="1549437"/>
            <a:ext cx="2854497" cy="1869731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indent="-228633" defTabSz="914268">
              <a:buFontTx/>
              <a:buChar char="-"/>
            </a:pPr>
            <a:r>
              <a:rPr lang="en-IE" sz="1050" b="1" dirty="0">
                <a:solidFill>
                  <a:srgbClr val="FFFFFF"/>
                </a:solidFill>
                <a:cs typeface="Calibri" pitchFamily="34" charset="0"/>
              </a:rPr>
              <a:t>Processor </a:t>
            </a:r>
            <a:r>
              <a:rPr lang="en-IE" sz="1050" b="1" dirty="0" err="1">
                <a:solidFill>
                  <a:srgbClr val="FFFFFF"/>
                </a:solidFill>
                <a:cs typeface="Calibri" pitchFamily="34" charset="0"/>
              </a:rPr>
              <a:t>UnCore</a:t>
            </a:r>
            <a:endParaRPr lang="en-IE" sz="1050" b="1" dirty="0">
              <a:solidFill>
                <a:srgbClr val="FFFFFF"/>
              </a:solidFill>
              <a:cs typeface="Calibri" pitchFamily="34" charset="0"/>
            </a:endParaRPr>
          </a:p>
          <a:p>
            <a:pPr marL="399873" lvl="1" indent="-171372" defTabSz="914268"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DDR3 memory controller</a:t>
            </a:r>
          </a:p>
          <a:p>
            <a:pPr marL="857005" lvl="2" indent="-171372" defTabSz="914268"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Up to 2GB @ 800MTs</a:t>
            </a:r>
          </a:p>
          <a:p>
            <a:pPr marL="857005" lvl="2" indent="-171372" defTabSz="914268">
              <a:buFontTx/>
              <a:buChar char="-"/>
            </a:pPr>
            <a:r>
              <a:rPr lang="en-IE" sz="1050" dirty="0" smtClean="0">
                <a:solidFill>
                  <a:srgbClr val="FFFFFF"/>
                </a:solidFill>
                <a:cs typeface="Calibri" pitchFamily="34" charset="0"/>
              </a:rPr>
              <a:t>ECC-On-Chip  (X1010/X1020</a:t>
            </a: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)</a:t>
            </a:r>
          </a:p>
          <a:p>
            <a:pPr marL="399873" lvl="1" indent="-171372" defTabSz="914268">
              <a:buFontTx/>
              <a:buChar char="-"/>
            </a:pPr>
            <a:r>
              <a:rPr lang="en-IE" sz="1050" dirty="0" smtClean="0">
                <a:solidFill>
                  <a:srgbClr val="FFFFFF"/>
                </a:solidFill>
                <a:cs typeface="Calibri" pitchFamily="34" charset="0"/>
              </a:rPr>
              <a:t>Embedded </a:t>
            </a: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512KB SRAM</a:t>
            </a:r>
          </a:p>
          <a:p>
            <a:pPr marL="399873" lvl="1" indent="-171372" defTabSz="914268"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Legacy Block </a:t>
            </a:r>
          </a:p>
          <a:p>
            <a:pPr marL="857005" lvl="2" indent="-171372" defTabSz="914268"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PC compatible IO ports, APICs, etc.</a:t>
            </a:r>
          </a:p>
          <a:p>
            <a:pPr marL="857005" lvl="2" indent="-171372" defTabSz="914268"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20MHz </a:t>
            </a:r>
            <a:r>
              <a:rPr lang="en-IE" sz="1050" dirty="0" smtClean="0">
                <a:solidFill>
                  <a:srgbClr val="FFFFFF"/>
                </a:solidFill>
                <a:cs typeface="Calibri" pitchFamily="34" charset="0"/>
              </a:rPr>
              <a:t>Legacy SPI </a:t>
            </a: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for boot code</a:t>
            </a:r>
          </a:p>
          <a:p>
            <a:pPr marL="399873" lvl="1" indent="-171372" defTabSz="914268"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Low cost 5-pin JTAG Port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452131" y="4016651"/>
            <a:ext cx="3081781" cy="1800481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buFontTx/>
              <a:buChar char="-"/>
            </a:pPr>
            <a:r>
              <a:rPr lang="en-IE" sz="1200" b="1" dirty="0">
                <a:solidFill>
                  <a:srgbClr val="FFFFFF"/>
                </a:solidFill>
                <a:cs typeface="Calibri" pitchFamily="34" charset="0"/>
              </a:rPr>
              <a:t>Industry Standard I/O Hardware</a:t>
            </a:r>
          </a:p>
          <a:p>
            <a:pPr marL="399843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2  - x1 PCIe Gen 2</a:t>
            </a: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** </a:t>
            </a:r>
            <a:endParaRPr lang="en-IE" sz="1100" dirty="0">
              <a:solidFill>
                <a:srgbClr val="FFFFFF"/>
              </a:solidFill>
              <a:cs typeface="Calibri" pitchFamily="34" charset="0"/>
            </a:endParaRPr>
          </a:p>
          <a:p>
            <a:pPr marL="399843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2 - 10/100Mb </a:t>
            </a: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Ethernet* </a:t>
            </a: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MACs</a:t>
            </a:r>
          </a:p>
          <a:p>
            <a:pPr marL="399843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2 - USB2 host ports (EHCI, OHCI)</a:t>
            </a:r>
          </a:p>
          <a:p>
            <a:pPr marL="399843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2  - HS UART controller</a:t>
            </a:r>
          </a:p>
          <a:p>
            <a:pPr marL="399843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2 – 50MHz SPI ports for peripherals</a:t>
            </a:r>
          </a:p>
          <a:p>
            <a:pPr marL="399843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1 – USB2 HS Device port</a:t>
            </a:r>
          </a:p>
          <a:p>
            <a:pPr marL="399843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1 -  SD/SDIO/eMMC interface</a:t>
            </a:r>
          </a:p>
          <a:p>
            <a:pPr marL="399843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1 – I2C/GPIO Host controller</a:t>
            </a:r>
          </a:p>
          <a:p>
            <a:pPr marL="399843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16 - GPIOs w/ programmable interrupts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1121" y="741407"/>
            <a:ext cx="2858908" cy="2554533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ts val="600"/>
              </a:spcBef>
              <a:buFontTx/>
              <a:buChar char="-"/>
            </a:pPr>
            <a:r>
              <a:rPr lang="en-IE" sz="1100" b="1" dirty="0">
                <a:solidFill>
                  <a:srgbClr val="FFFFFF"/>
                </a:solidFill>
                <a:cs typeface="Calibri" pitchFamily="34" charset="0"/>
              </a:rPr>
              <a:t>Industry Standard Software Support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Standard Compiler </a:t>
            </a: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Support (ICC/GCC)</a:t>
            </a:r>
            <a:endParaRPr lang="en-IE" sz="1100" dirty="0">
              <a:solidFill>
                <a:srgbClr val="FFFFFF"/>
              </a:solidFill>
              <a:cs typeface="Calibri" pitchFamily="34" charset="0"/>
            </a:endParaRP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Pentium ISA Compatibility (.586)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Runs unmodified </a:t>
            </a: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Linux* </a:t>
            </a: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Kernels (</a:t>
            </a: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v3.8)</a:t>
            </a:r>
            <a:endParaRPr lang="en-IE" sz="1100" dirty="0">
              <a:solidFill>
                <a:srgbClr val="FFFFFF"/>
              </a:solidFill>
              <a:cs typeface="Calibri" pitchFamily="34" charset="0"/>
            </a:endParaRP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Yocto based distribution</a:t>
            </a:r>
            <a:endParaRPr lang="fr-FR" sz="1100" dirty="0">
              <a:solidFill>
                <a:srgbClr val="FFFFFF"/>
              </a:solidFill>
              <a:cs typeface="Calibri" pitchFamily="34" charset="0"/>
            </a:endParaRP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Validated w WR IDP 2.0 (Linux &amp; VxWorks)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Open Source UEFI EDK II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GRUB boot loader support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Open OCD Debugging </a:t>
            </a:r>
            <a:r>
              <a:rPr lang="en-IE" sz="1400" dirty="0">
                <a:solidFill>
                  <a:srgbClr val="FFFFFF"/>
                </a:solidFill>
                <a:cs typeface="Calibri" pitchFamily="34" charset="0"/>
              </a:rPr>
              <a:t>support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Compliant with PCIe, USB, ACPI standards</a:t>
            </a:r>
          </a:p>
        </p:txBody>
      </p:sp>
      <p:sp>
        <p:nvSpPr>
          <p:cNvPr id="9" name="Rectangle 8"/>
          <p:cNvSpPr/>
          <p:nvPr/>
        </p:nvSpPr>
        <p:spPr>
          <a:xfrm>
            <a:off x="3381700" y="4466768"/>
            <a:ext cx="2380597" cy="1223400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ts val="600"/>
              </a:spcBef>
              <a:buFontTx/>
              <a:buChar char="-"/>
            </a:pPr>
            <a:r>
              <a:rPr lang="en-IE" sz="1050" b="1" dirty="0">
                <a:solidFill>
                  <a:srgbClr val="FFFFFF"/>
                </a:solidFill>
                <a:cs typeface="Calibri" pitchFamily="34" charset="0"/>
              </a:rPr>
              <a:t>Thermals 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050" dirty="0" smtClean="0">
                <a:solidFill>
                  <a:srgbClr val="FFFFFF"/>
                </a:solidFill>
                <a:cs typeface="Calibri" pitchFamily="34" charset="0"/>
              </a:rPr>
              <a:t>TDP: 2W (VR dependent)</a:t>
            </a:r>
            <a:endParaRPr lang="en-IE" sz="1050" dirty="0">
              <a:solidFill>
                <a:srgbClr val="FFFFFF"/>
              </a:solidFill>
              <a:cs typeface="Calibri" pitchFamily="34" charset="0"/>
            </a:endParaRP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050" dirty="0" err="1">
                <a:solidFill>
                  <a:srgbClr val="FFFFFF"/>
                </a:solidFill>
                <a:cs typeface="Calibri" pitchFamily="34" charset="0"/>
              </a:rPr>
              <a:t>Tj</a:t>
            </a: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 = 110°C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Commercial </a:t>
            </a:r>
            <a:r>
              <a:rPr lang="en-IE" sz="1050" dirty="0" smtClean="0">
                <a:solidFill>
                  <a:srgbClr val="FFFFFF"/>
                </a:solidFill>
                <a:cs typeface="Calibri" pitchFamily="34" charset="0"/>
              </a:rPr>
              <a:t>Temp (WW46)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050" dirty="0" smtClean="0">
                <a:solidFill>
                  <a:srgbClr val="FFFFFF"/>
                </a:solidFill>
                <a:cs typeface="Calibri" pitchFamily="34" charset="0"/>
              </a:rPr>
              <a:t>Ext </a:t>
            </a: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temp -40 to +85°C (Q1’14)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Programmable Thermal sensor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2132" y="752170"/>
            <a:ext cx="2854497" cy="738652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indent="-228633" defTabSz="914268">
              <a:buFontTx/>
              <a:buChar char="-"/>
            </a:pPr>
            <a:r>
              <a:rPr lang="en-IE" sz="1050" b="1" dirty="0">
                <a:solidFill>
                  <a:srgbClr val="FFFFFF"/>
                </a:solidFill>
                <a:cs typeface="Calibri" pitchFamily="34" charset="0"/>
              </a:rPr>
              <a:t>Processor Core</a:t>
            </a:r>
          </a:p>
          <a:p>
            <a:pPr marL="399873" lvl="1" indent="-171372" defTabSz="914268"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Single Quark CPU Core, Single Thread</a:t>
            </a:r>
          </a:p>
          <a:p>
            <a:pPr marL="857005" lvl="2" indent="-171372" defTabSz="914268"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32 bit, x86, @ </a:t>
            </a:r>
            <a:r>
              <a:rPr lang="en-IE" sz="1050" dirty="0" smtClean="0">
                <a:solidFill>
                  <a:srgbClr val="FFFFFF"/>
                </a:solidFill>
                <a:cs typeface="Calibri" pitchFamily="34" charset="0"/>
              </a:rPr>
              <a:t>400MHz</a:t>
            </a:r>
            <a:endParaRPr lang="en-IE" sz="105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1121" y="4950586"/>
            <a:ext cx="2854497" cy="938706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ts val="600"/>
              </a:spcBef>
              <a:buFontTx/>
              <a:buChar char="-"/>
            </a:pPr>
            <a:r>
              <a:rPr lang="en-IE" sz="1100" b="1" dirty="0">
                <a:solidFill>
                  <a:srgbClr val="FFFFFF"/>
                </a:solidFill>
                <a:cs typeface="Calibri" pitchFamily="34" charset="0"/>
              </a:rPr>
              <a:t>Electricals: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de-DE" sz="1100" dirty="0">
                <a:solidFill>
                  <a:srgbClr val="FFFFFF"/>
                </a:solidFill>
              </a:rPr>
              <a:t>Single xtal for internal/external clocks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Enabled Single </a:t>
            </a:r>
            <a:r>
              <a:rPr lang="en-IE" sz="1100" dirty="0" err="1">
                <a:solidFill>
                  <a:srgbClr val="FFFFFF"/>
                </a:solidFill>
                <a:cs typeface="Calibri" pitchFamily="34" charset="0"/>
              </a:rPr>
              <a:t>std</a:t>
            </a: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 external VR solution</a:t>
            </a:r>
          </a:p>
        </p:txBody>
      </p:sp>
      <p:pic>
        <p:nvPicPr>
          <p:cNvPr id="12" name="Picture 11" descr="QuarkCrop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701" y="920682"/>
            <a:ext cx="2380597" cy="23004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23440" y="6406218"/>
            <a:ext cx="2151547" cy="25391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defTabSz="914268"/>
            <a:r>
              <a:rPr lang="en-US" sz="1050" dirty="0" smtClean="0">
                <a:solidFill>
                  <a:srgbClr val="FFFFFF"/>
                </a:solidFill>
              </a:rPr>
              <a:t>** PCIe </a:t>
            </a:r>
            <a:r>
              <a:rPr lang="en-US" sz="1050" dirty="0">
                <a:solidFill>
                  <a:srgbClr val="FFFFFF"/>
                </a:solidFill>
              </a:rPr>
              <a:t>Gen1 speed to save power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81701" y="3465536"/>
            <a:ext cx="2380597" cy="900234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ct val="0"/>
              </a:spcBef>
              <a:buFontTx/>
              <a:buChar char="-"/>
            </a:pPr>
            <a:r>
              <a:rPr lang="en-IE" sz="1050" b="1" dirty="0">
                <a:solidFill>
                  <a:srgbClr val="FFFFFF"/>
                </a:solidFill>
                <a:cs typeface="Calibri" pitchFamily="34" charset="0"/>
              </a:rPr>
              <a:t>Physical </a:t>
            </a:r>
          </a:p>
          <a:p>
            <a:pPr marL="628506" lvl="1" indent="-171372" defTabSz="914268">
              <a:spcBef>
                <a:spcPct val="0"/>
              </a:spcBef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Package size 15x15mm</a:t>
            </a:r>
          </a:p>
          <a:p>
            <a:pPr marL="628506" lvl="1" indent="-171372" defTabSz="914268">
              <a:spcBef>
                <a:spcPct val="0"/>
              </a:spcBef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393 Pin, FC BGA bare die</a:t>
            </a:r>
          </a:p>
          <a:p>
            <a:pPr marL="628506" lvl="1" indent="-171372" defTabSz="914268">
              <a:spcBef>
                <a:spcPct val="0"/>
              </a:spcBef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0.593 Ball Pitch</a:t>
            </a:r>
          </a:p>
          <a:p>
            <a:pPr marL="628506" lvl="1" indent="-171372" defTabSz="914268">
              <a:spcBef>
                <a:spcPct val="0"/>
              </a:spcBef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Enables FR4 SFF Board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37370" y="3393982"/>
            <a:ext cx="2854497" cy="1446538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ts val="600"/>
              </a:spcBef>
              <a:buFontTx/>
              <a:buChar char="-"/>
            </a:pPr>
            <a:r>
              <a:rPr lang="en-IE" sz="1100" b="1" dirty="0">
                <a:solidFill>
                  <a:srgbClr val="FFFFFF"/>
                </a:solidFill>
                <a:cs typeface="Calibri" pitchFamily="34" charset="0"/>
              </a:rPr>
              <a:t>Security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Secure Boot Technology Option (X1020)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Supervisory Mode Execution Protection 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Secure Recovery for UEFI FW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Secure Remote Upgrade w/ WR IDP 2.0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2131" y="3484778"/>
            <a:ext cx="2854497" cy="430875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buFontTx/>
              <a:buChar char="-"/>
            </a:pPr>
            <a:r>
              <a:rPr lang="en-IE" sz="1050" b="1" dirty="0">
                <a:solidFill>
                  <a:srgbClr val="FFFFFF"/>
                </a:solidFill>
                <a:cs typeface="Calibri" pitchFamily="34" charset="0"/>
              </a:rPr>
              <a:t>Open Hardware Architecture</a:t>
            </a:r>
          </a:p>
          <a:p>
            <a:pPr marL="399873" lvl="1" indent="-171372" defTabSz="914268">
              <a:buFontTx/>
              <a:buChar char="-"/>
            </a:pPr>
            <a:r>
              <a:rPr lang="en-IE" sz="1050" dirty="0">
                <a:solidFill>
                  <a:srgbClr val="FFFFFF"/>
                </a:solidFill>
                <a:cs typeface="Calibri" pitchFamily="34" charset="0"/>
              </a:rPr>
              <a:t>AMBA Bus fabric = Flexible Silicon IP</a:t>
            </a:r>
          </a:p>
        </p:txBody>
      </p:sp>
    </p:spTree>
    <p:extLst>
      <p:ext uri="{BB962C8B-B14F-4D97-AF65-F5344CB8AC3E}">
        <p14:creationId xmlns:p14="http://schemas.microsoft.com/office/powerpoint/2010/main" val="116583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9" y="5235915"/>
            <a:ext cx="1635634" cy="951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Hardware – What do you need……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31" y="2094820"/>
            <a:ext cx="4193042" cy="3141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2" y="1608633"/>
            <a:ext cx="1428108" cy="1037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2" y="3207724"/>
            <a:ext cx="1440490" cy="1440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21" y="4592977"/>
            <a:ext cx="1714500" cy="1285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69" y="1348878"/>
            <a:ext cx="1839004" cy="14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400" dirty="0" smtClean="0"/>
              <a:t>SD Card Image will support both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Arduino :</a:t>
            </a:r>
          </a:p>
          <a:p>
            <a:pPr marL="511175" lvl="1" indent="-285750"/>
            <a:r>
              <a:rPr lang="en-GB" sz="1200" dirty="0" smtClean="0"/>
              <a:t>Traditional interface for the Maker boards </a:t>
            </a:r>
          </a:p>
          <a:p>
            <a:pPr marL="511175" lvl="1" indent="-285750"/>
            <a:r>
              <a:rPr lang="en-GB" sz="1200" dirty="0" smtClean="0"/>
              <a:t>C++ based, primarily text based coding </a:t>
            </a:r>
            <a:endParaRPr lang="en-GB" sz="1200" dirty="0"/>
          </a:p>
          <a:p>
            <a:pPr marL="511175" lvl="1" indent="-285750"/>
            <a:r>
              <a:rPr lang="en-GB" sz="1200" dirty="0" smtClean="0"/>
              <a:t>Sketches are the currency of Arduino </a:t>
            </a:r>
          </a:p>
          <a:p>
            <a:pPr marL="511175" lvl="1" indent="-285750"/>
            <a:r>
              <a:rPr lang="en-GB" sz="1200" dirty="0" smtClean="0"/>
              <a:t>Large range of libraries </a:t>
            </a:r>
          </a:p>
          <a:p>
            <a:pPr marL="511175" lvl="1" indent="-285750"/>
            <a:r>
              <a:rPr lang="en-GB" sz="1200" dirty="0" smtClean="0"/>
              <a:t>Needed for Galileo initial configuration </a:t>
            </a:r>
          </a:p>
          <a:p>
            <a:pPr marL="511175" lvl="1" indent="-285750"/>
            <a:r>
              <a:rPr lang="en-GB" sz="1200" dirty="0" smtClean="0"/>
              <a:t>Recommended for Novices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Node JS Based Software : </a:t>
            </a:r>
          </a:p>
          <a:p>
            <a:pPr marL="511175" lvl="1" indent="-285750"/>
            <a:r>
              <a:rPr lang="en-GB" sz="1200" dirty="0" smtClean="0"/>
              <a:t>Java Based </a:t>
            </a:r>
          </a:p>
          <a:p>
            <a:pPr marL="511175" lvl="1" indent="-285750"/>
            <a:r>
              <a:rPr lang="en-GB" sz="1200" dirty="0" smtClean="0"/>
              <a:t>More Visual Programming </a:t>
            </a:r>
          </a:p>
          <a:p>
            <a:pPr marL="511175" lvl="1" indent="-285750"/>
            <a:r>
              <a:rPr lang="en-GB" sz="1200" dirty="0" smtClean="0"/>
              <a:t>Intel XDK </a:t>
            </a:r>
          </a:p>
          <a:p>
            <a:pPr marL="511175" lvl="1" indent="-285750"/>
            <a:r>
              <a:rPr lang="en-GB" sz="1200" dirty="0" smtClean="0"/>
              <a:t>Node Red </a:t>
            </a:r>
          </a:p>
          <a:p>
            <a:pPr marL="511175" lvl="1" indent="-285750"/>
            <a:r>
              <a:rPr lang="en-GB" sz="1200" dirty="0" err="1" smtClean="0"/>
              <a:t>Wyliodrin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available – 2 choices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164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Arduino 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2&quot; unique_id=&quot;23984&quot;&gt;&lt;object type=&quot;3&quot; unique_id=&quot;23985&quot;&gt;&lt;property id=&quot;20148&quot; value=&quot;5&quot;/&gt;&lt;property id=&quot;20300&quot; value=&quot;Slide 1 - &amp;quot;Transforming Networking and Storage&amp;quot;&quot;/&gt;&lt;property id=&quot;20307&quot; value=&quot;256&quot;/&gt;&lt;/object&gt;&lt;object type=&quot;3&quot; unique_id=&quot;23986&quot;&gt;&lt;property id=&quot;20148&quot; value=&quot;5&quot;/&gt;&lt;property id=&quot;20300&quot; value=&quot;Slide 4 - &amp;quot;Instructions for Using This Template&amp;quot;&quot;/&gt;&lt;property id=&quot;20307&quot; value=&quot;258&quot;/&gt;&lt;/object&gt;&lt;object type=&quot;3&quot; unique_id=&quot;24963&quot;&gt;&lt;property id=&quot;20148&quot; value=&quot;5&quot;/&gt;&lt;property id=&quot;20300&quot; value=&quot;Slide 2 - &amp;quot;Instructions for Using This Template&amp;quot;&quot;/&gt;&lt;property id=&quot;20307&quot; value=&quot;262&quot;/&gt;&lt;/object&gt;&lt;object type=&quot;3&quot; unique_id=&quot;24964&quot;&gt;&lt;property id=&quot;20148&quot; value=&quot;5&quot;/&gt;&lt;property id=&quot;20300&quot; value=&quot;Slide 5 - &amp;quot;PowerPoint Practices&amp;quot;&quot;/&gt;&lt;property id=&quot;20307&quot; value=&quot;263&quot;/&gt;&lt;/object&gt;&lt;object type=&quot;3&quot; unique_id=&quot;24965&quot;&gt;&lt;property id=&quot;20148&quot; value=&quot;5&quot;/&gt;&lt;property id=&quot;20300&quot; value=&quot;Slide 6 - &amp;quot;Standard Color Palette and Gradients&amp;quot;&quot;/&gt;&lt;property id=&quot;20307&quot; value=&quot;264&quot;/&gt;&lt;/object&gt;&lt;object type=&quot;3&quot; unique_id=&quot;24966&quot;&gt;&lt;property id=&quot;20148&quot; value=&quot;5&quot;/&gt;&lt;property id=&quot;20300&quot; value=&quot;Slide 7 - &amp;quot;Graphic Element Examples&amp;quot;&quot;/&gt;&lt;property id=&quot;20307&quot; value=&quot;265&quot;/&gt;&lt;/object&gt;&lt;object type=&quot;3&quot; unique_id=&quot;24967&quot;&gt;&lt;property id=&quot;20148&quot; value=&quot;5&quot;/&gt;&lt;property id=&quot;20300&quot; value=&quot;Slide 8 - &amp;quot;CSIG Sample Table – Option 1&amp;quot;&quot;/&gt;&lt;property id=&quot;20307&quot; value=&quot;266&quot;/&gt;&lt;/object&gt;&lt;object type=&quot;3&quot; unique_id=&quot;24968&quot;&gt;&lt;property id=&quot;20148&quot; value=&quot;5&quot;/&gt;&lt;property id=&quot;20300&quot; value=&quot;Slide 9 - &amp;quot;Sample Chart 1&amp;quot;&quot;/&gt;&lt;property id=&quot;20307&quot; value=&quot;267&quot;/&gt;&lt;/object&gt;&lt;object type=&quot;3&quot; unique_id=&quot;24969&quot;&gt;&lt;property id=&quot;20148&quot; value=&quot;5&quot;/&gt;&lt;property id=&quot;20300&quot; value=&quot;Slide 10 - &amp;quot;Sample Chart 2&amp;quot;&quot;/&gt;&lt;property id=&quot;20307&quot; value=&quot;268&quot;/&gt;&lt;/object&gt;&lt;object type=&quot;3&quot; unique_id=&quot;24970&quot;&gt;&lt;property id=&quot;20148&quot; value=&quot;5&quot;/&gt;&lt;property id=&quot;20300&quot; value=&quot;Slide 11 - &amp;quot;36pt Light headline&amp;quot;&quot;/&gt;&lt;property id=&quot;20307&quot; value=&quot;269&quot;/&gt;&lt;/object&gt;&lt;object type=&quot;3&quot; unique_id=&quot;24973&quot;&gt;&lt;property id=&quot;20148&quot; value=&quot;5&quot;/&gt;&lt;property id=&quot;20300&quot; value=&quot;Slide 14 - &amp;quot;Section Divider Style or Used as Dark Background&amp;quot;&quot;/&gt;&lt;property id=&quot;20307&quot; value=&quot;273&quot;/&gt;&lt;/object&gt;&lt;object type=&quot;3&quot; unique_id=&quot;24974&quot;&gt;&lt;property id=&quot;20148&quot; value=&quot;5&quot;/&gt;&lt;property id=&quot;20300&quot; value=&quot;Slide 15 - &amp;quot;Legal Disclaimer&amp;quot;&quot;/&gt;&lt;property id=&quot;20307&quot; value=&quot;272&quot;/&gt;&lt;/object&gt;&lt;object type=&quot;3&quot; unique_id=&quot;25299&quot;&gt;&lt;property id=&quot;20148&quot; value=&quot;5&quot;/&gt;&lt;property id=&quot;20300&quot; value=&quot;Slide 3 - &amp;quot;Instructions for Using This Template In Blue&amp;quot;&quot;/&gt;&lt;property id=&quot;20307&quot; value=&quot;274&quot;/&gt;&lt;/object&gt;&lt;object type=&quot;3&quot; unique_id=&quot;25301&quot;&gt;&lt;property id=&quot;20148&quot; value=&quot;5&quot;/&gt;&lt;property id=&quot;20300&quot; value=&quot;Slide 12 - &amp;quot;Left Copy and Image&amp;quot;&quot;/&gt;&lt;property id=&quot;20307&quot; value=&quot;275&quot;/&gt;&lt;/object&gt;&lt;object type=&quot;3&quot; unique_id=&quot;25302&quot;&gt;&lt;property id=&quot;20148&quot; value=&quot;5&quot;/&gt;&lt;property id=&quot;20300&quot; value=&quot;Slide 13 - &amp;quot;Upper Copy w/ Bullets &amp;amp; Image&amp;quot;&quot;/&gt;&lt;property id=&quot;20307&quot; value=&quot;276&quot;/&gt;&lt;/object&gt;&lt;object type=&quot;3&quot; unique_id=&quot;25303&quot;&gt;&lt;property id=&quot;20148&quot; value=&quot;5&quot;/&gt;&lt;property id=&quot;20300&quot; value=&quot;Slide 16&quot;/&gt;&lt;property id=&quot;20307&quot; value=&quot;277&quot;/&gt;&lt;/object&gt;&lt;/object&gt;&lt;object type=&quot;8&quot; unique_id=&quot;2399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SIG Theme 2014">
  <a:themeElements>
    <a:clrScheme name="Intel New Scheme">
      <a:dk1>
        <a:sysClr val="windowText" lastClr="000000"/>
      </a:dk1>
      <a:lt1>
        <a:sysClr val="window" lastClr="FFFFFF"/>
      </a:lt1>
      <a:dk2>
        <a:srgbClr val="004280"/>
      </a:dk2>
      <a:lt2>
        <a:srgbClr val="B1BABF"/>
      </a:lt2>
      <a:accent1>
        <a:srgbClr val="0071C5"/>
      </a:accent1>
      <a:accent2>
        <a:srgbClr val="00AEEF"/>
      </a:accent2>
      <a:accent3>
        <a:srgbClr val="8DC8E8"/>
      </a:accent3>
      <a:accent4>
        <a:srgbClr val="FFDA00"/>
      </a:accent4>
      <a:accent5>
        <a:srgbClr val="FDB813"/>
      </a:accent5>
      <a:accent6>
        <a:srgbClr val="A6CE39"/>
      </a:accent6>
      <a:hlink>
        <a:srgbClr val="939598"/>
      </a:hlink>
      <a:folHlink>
        <a:srgbClr val="ED1C24"/>
      </a:folHlink>
    </a:clrScheme>
    <a:fontScheme name="Intel Clear">
      <a:majorFont>
        <a:latin typeface="Intel Clear Light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algn="ctr">
          <a:solidFill>
            <a:schemeClr val="bg2"/>
          </a:solidFill>
          <a:round/>
          <a:headEnd type="none" w="sm" len="sm"/>
          <a:tailEnd type="none" w="sm" len="sm"/>
        </a:ln>
        <a:effectLst/>
      </a:spPr>
      <a:bodyPr wrap="square" lIns="0" tIns="0" rIns="0" bIns="0" anchor="ctr"/>
      <a:lstStyle>
        <a:defPPr algn="ctr" eaLnBrk="0" hangingPunct="0">
          <a:defRPr sz="1200" dirty="0">
            <a:solidFill>
              <a:schemeClr val="bg1"/>
            </a:solidFill>
            <a:latin typeface="+mn-lt"/>
          </a:defRPr>
        </a:defPPr>
      </a:lstStyle>
    </a:spDef>
    <a:lnDef>
      <a:spPr>
        <a:ln w="19050" cap="rnd">
          <a:solidFill>
            <a:schemeClr val="tx1"/>
          </a:solidFill>
          <a:headEnd w="lg" len="lg"/>
          <a:tailEnd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12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SIG Theme 2014" id="{5170D478-63D8-46F9-913B-8411B3B7C13A}" vid="{99732B25-3392-49C1-89AE-CE07F98D36F2}"/>
    </a:ext>
  </a:extLst>
</a:theme>
</file>

<file path=ppt/theme/theme2.xml><?xml version="1.0" encoding="utf-8"?>
<a:theme xmlns:a="http://schemas.openxmlformats.org/drawingml/2006/main" name="1_CSIG Theme 2014">
  <a:themeElements>
    <a:clrScheme name="Intel New Scheme">
      <a:dk1>
        <a:sysClr val="windowText" lastClr="000000"/>
      </a:dk1>
      <a:lt1>
        <a:sysClr val="window" lastClr="FFFFFF"/>
      </a:lt1>
      <a:dk2>
        <a:srgbClr val="004280"/>
      </a:dk2>
      <a:lt2>
        <a:srgbClr val="B1BABF"/>
      </a:lt2>
      <a:accent1>
        <a:srgbClr val="0071C5"/>
      </a:accent1>
      <a:accent2>
        <a:srgbClr val="00AEEF"/>
      </a:accent2>
      <a:accent3>
        <a:srgbClr val="8DC8E8"/>
      </a:accent3>
      <a:accent4>
        <a:srgbClr val="FFDA00"/>
      </a:accent4>
      <a:accent5>
        <a:srgbClr val="FDB813"/>
      </a:accent5>
      <a:accent6>
        <a:srgbClr val="A6CE39"/>
      </a:accent6>
      <a:hlink>
        <a:srgbClr val="939598"/>
      </a:hlink>
      <a:folHlink>
        <a:srgbClr val="ED1C24"/>
      </a:folHlink>
    </a:clrScheme>
    <a:fontScheme name="Intel Clear">
      <a:majorFont>
        <a:latin typeface="Intel Clear Light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algn="ctr">
          <a:solidFill>
            <a:schemeClr val="bg2"/>
          </a:solidFill>
          <a:round/>
          <a:headEnd type="none" w="sm" len="sm"/>
          <a:tailEnd type="none" w="sm" len="sm"/>
        </a:ln>
        <a:effectLst/>
      </a:spPr>
      <a:bodyPr wrap="square" lIns="0" tIns="0" rIns="0" bIns="0" anchor="ctr"/>
      <a:lstStyle>
        <a:defPPr algn="ctr" eaLnBrk="0" hangingPunct="0">
          <a:defRPr sz="1200" dirty="0">
            <a:solidFill>
              <a:schemeClr val="bg1"/>
            </a:solidFill>
            <a:latin typeface="+mn-lt"/>
          </a:defRPr>
        </a:defPPr>
      </a:lstStyle>
    </a:spDef>
    <a:lnDef>
      <a:spPr>
        <a:ln w="19050" cap="rnd">
          <a:solidFill>
            <a:schemeClr val="tx1"/>
          </a:solidFill>
          <a:headEnd w="lg" len="lg"/>
          <a:tailEnd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12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SIG Theme 2014" id="{5170D478-63D8-46F9-913B-8411B3B7C13A}" vid="{99732B25-3392-49C1-89AE-CE07F98D36F2}"/>
    </a:ext>
  </a:extLst>
</a:theme>
</file>

<file path=ppt/theme/theme3.xml><?xml version="1.0" encoding="utf-8"?>
<a:theme xmlns:a="http://schemas.openxmlformats.org/drawingml/2006/main" name="3_inteltemplate2007-16x9">
  <a:themeElements>
    <a:clrScheme name="Custom 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FFDA00"/>
      </a:hlink>
      <a:folHlink>
        <a:srgbClr val="FFFF00"/>
      </a:folHlink>
    </a:clrScheme>
    <a:fontScheme name="2_Architecture">
      <a:majorFont>
        <a:latin typeface="Neo Sans Intel Medium"/>
        <a:ea typeface=""/>
        <a:cs typeface="Arial"/>
      </a:majorFont>
      <a:minorFont>
        <a:latin typeface="Neo Sans Inte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FC22F9D482BA4B9E694B5A57F8C590" ma:contentTypeVersion="1" ma:contentTypeDescription="Create a new document." ma:contentTypeScope="" ma:versionID="43aed85869beda9cd78c71df18389a8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0b9a41a15f6c4f42a718dcf44fbe0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CF299D-F0FA-4F69-AFCA-8BBFF4010D95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FD173F8-EFA7-4820-9B0A-3F4374C02E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0F3866-A9A4-4ECA-AA17-B1FD6A0981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9618</TotalTime>
  <Words>1743</Words>
  <Application>Microsoft Office PowerPoint</Application>
  <PresentationFormat>On-screen Show (4:3)</PresentationFormat>
  <Paragraphs>336</Paragraphs>
  <Slides>33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CSIG Theme 2014</vt:lpstr>
      <vt:lpstr>1_CSIG Theme 2014</vt:lpstr>
      <vt:lpstr>3_inteltemplate2007-16x9</vt:lpstr>
      <vt:lpstr>Hardware Hackathon   </vt:lpstr>
      <vt:lpstr>What Will You Make?</vt:lpstr>
      <vt:lpstr>Session Goals</vt:lpstr>
      <vt:lpstr>What is Arduino?</vt:lpstr>
      <vt:lpstr>10 Great things about Galileo</vt:lpstr>
      <vt:lpstr>Intel® Quark SoC X1000 - Pentium compatible ISA</vt:lpstr>
      <vt:lpstr>Hardware – What do you need……</vt:lpstr>
      <vt:lpstr>Software available – 2 choices </vt:lpstr>
      <vt:lpstr>Arduino </vt:lpstr>
      <vt:lpstr>Arduino Software Compatibility</vt:lpstr>
      <vt:lpstr>Sketch Overview</vt:lpstr>
      <vt:lpstr>Software Stack</vt:lpstr>
      <vt:lpstr>Node JS </vt:lpstr>
      <vt:lpstr>Intel® XDK – IoT Edition </vt:lpstr>
      <vt:lpstr>Node Red </vt:lpstr>
      <vt:lpstr>Wyliodrin</vt:lpstr>
      <vt:lpstr>Powering Up the board </vt:lpstr>
      <vt:lpstr>Initial Configuration &amp; Board Test </vt:lpstr>
      <vt:lpstr>WiFi Setup </vt:lpstr>
      <vt:lpstr>You are Ready to Begin  </vt:lpstr>
      <vt:lpstr>Serial Communication </vt:lpstr>
      <vt:lpstr>Interfaces Available – Arduino Rails </vt:lpstr>
      <vt:lpstr>Controlling The I/O </vt:lpstr>
      <vt:lpstr>Controlling the I/O </vt:lpstr>
      <vt:lpstr>Adding a Sensor </vt:lpstr>
      <vt:lpstr>How does this get communicated ??? </vt:lpstr>
      <vt:lpstr>Let’s see how it works…….</vt:lpstr>
      <vt:lpstr>Let’s look at a simple MQTT Test </vt:lpstr>
      <vt:lpstr>Lets Get Started!  https://github.com/global-urban-datafest/datafest_dublin_helper_files</vt:lpstr>
      <vt:lpstr>Arduino Shields</vt:lpstr>
      <vt:lpstr>Reboot and Reset Button Differences</vt:lpstr>
      <vt:lpstr>Galileo Support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Intel-South-Africa-Galileo-2014-Jun (Getting Started)</dc:title>
  <dc:creator>IESC SA Team 1H-2014</dc:creator>
  <cp:lastModifiedBy>Aengus Gorey</cp:lastModifiedBy>
  <cp:revision>399</cp:revision>
  <cp:lastPrinted>2013-08-27T18:55:40Z</cp:lastPrinted>
  <dcterms:created xsi:type="dcterms:W3CDTF">2013-11-23T00:18:05Z</dcterms:created>
  <dcterms:modified xsi:type="dcterms:W3CDTF">2015-05-22T21:04:29Z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0x01010020FC22F9D482BA4B9E694B5A57F8C590</vt:lpwstr>
  </property>
</Properties>
</file>